
<file path=[Content_Types].xml><?xml version="1.0" encoding="utf-8"?>
<Types xmlns="http://schemas.openxmlformats.org/package/2006/content-types">
  <Default Extension="bin" ContentType="application/vnd.openxmlformats-officedocument.oleObject"/>
  <Default Extension="jpeg" ContentType="image/jpeg"/>
  <Default Extension="jp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ink/ink1.xml" ContentType="application/inkml+xml"/>
  <Override PartName="/ppt/ink/ink2.xml" ContentType="application/inkml+xml"/>
  <Override PartName="/ppt/ink/ink3.xml" ContentType="application/inkml+xml"/>
  <Override PartName="/ppt/ink/ink4.xml" ContentType="application/inkml+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98" r:id="rId2"/>
    <p:sldId id="299" r:id="rId3"/>
    <p:sldId id="300" r:id="rId4"/>
    <p:sldId id="302" r:id="rId5"/>
    <p:sldId id="303" r:id="rId6"/>
    <p:sldId id="301" r:id="rId7"/>
    <p:sldId id="304" r:id="rId8"/>
    <p:sldId id="305" r:id="rId9"/>
    <p:sldId id="306" r:id="rId10"/>
  </p:sldIdLst>
  <p:sldSz cx="12192000" cy="6858000"/>
  <p:notesSz cx="6858000" cy="9144000"/>
  <p:defaultTextStyle>
    <a:defPPr>
      <a:defRPr lang="en-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0717FBB-93F5-401D-A75C-D82C10817716}" v="14" dt="2022-10-26T02:17:30.85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13" d="100"/>
          <a:sy n="113" d="100"/>
        </p:scale>
        <p:origin x="372"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6"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5" Type="http://schemas.microsoft.com/office/2016/11/relationships/changesInfo" Target="changesInfos/changesInfo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olando Oyola Martinez" userId="356af804-396d-412a-a2e7-6bfb34738961" providerId="ADAL" clId="{FE4E7B1A-3588-43F2-8089-EBC4125C6356}"/>
    <pc:docChg chg="custSel modSld">
      <pc:chgData name="Rolando Oyola Martinez" userId="356af804-396d-412a-a2e7-6bfb34738961" providerId="ADAL" clId="{FE4E7B1A-3588-43F2-8089-EBC4125C6356}" dt="2022-08-16T02:35:48.618" v="57" actId="1076"/>
      <pc:docMkLst>
        <pc:docMk/>
      </pc:docMkLst>
      <pc:sldChg chg="modSp mod">
        <pc:chgData name="Rolando Oyola Martinez" userId="356af804-396d-412a-a2e7-6bfb34738961" providerId="ADAL" clId="{FE4E7B1A-3588-43F2-8089-EBC4125C6356}" dt="2022-08-16T02:34:19.901" v="49" actId="6549"/>
        <pc:sldMkLst>
          <pc:docMk/>
          <pc:sldMk cId="0" sldId="298"/>
        </pc:sldMkLst>
        <pc:spChg chg="mod">
          <ac:chgData name="Rolando Oyola Martinez" userId="356af804-396d-412a-a2e7-6bfb34738961" providerId="ADAL" clId="{FE4E7B1A-3588-43F2-8089-EBC4125C6356}" dt="2022-08-16T02:34:19.901" v="49" actId="6549"/>
          <ac:spMkLst>
            <pc:docMk/>
            <pc:sldMk cId="0" sldId="298"/>
            <ac:spMk id="56326" creationId="{22E7E263-B3B0-22DA-C764-CA7E4E5BD344}"/>
          </ac:spMkLst>
        </pc:spChg>
        <pc:spChg chg="mod">
          <ac:chgData name="Rolando Oyola Martinez" userId="356af804-396d-412a-a2e7-6bfb34738961" providerId="ADAL" clId="{FE4E7B1A-3588-43F2-8089-EBC4125C6356}" dt="2022-08-16T02:33:29.842" v="1" actId="14100"/>
          <ac:spMkLst>
            <pc:docMk/>
            <pc:sldMk cId="0" sldId="298"/>
            <ac:spMk id="84994" creationId="{2E790A88-8D8A-05D8-F6D8-0ECAB0AD838D}"/>
          </ac:spMkLst>
        </pc:spChg>
        <pc:spChg chg="mod">
          <ac:chgData name="Rolando Oyola Martinez" userId="356af804-396d-412a-a2e7-6bfb34738961" providerId="ADAL" clId="{FE4E7B1A-3588-43F2-8089-EBC4125C6356}" dt="2022-08-16T02:33:36.946" v="3" actId="1076"/>
          <ac:spMkLst>
            <pc:docMk/>
            <pc:sldMk cId="0" sldId="298"/>
            <ac:spMk id="84996" creationId="{29D841B3-83F8-9991-15AD-34B410E2724D}"/>
          </ac:spMkLst>
        </pc:spChg>
        <pc:graphicFrameChg chg="mod">
          <ac:chgData name="Rolando Oyola Martinez" userId="356af804-396d-412a-a2e7-6bfb34738961" providerId="ADAL" clId="{FE4E7B1A-3588-43F2-8089-EBC4125C6356}" dt="2022-08-16T02:33:34.530" v="2" actId="1076"/>
          <ac:graphicFrameMkLst>
            <pc:docMk/>
            <pc:sldMk cId="0" sldId="298"/>
            <ac:graphicFrameMk id="56323" creationId="{BFE3F994-D7B9-4667-8329-E4648E919DC5}"/>
          </ac:graphicFrameMkLst>
        </pc:graphicFrameChg>
      </pc:sldChg>
      <pc:sldChg chg="modSp mod">
        <pc:chgData name="Rolando Oyola Martinez" userId="356af804-396d-412a-a2e7-6bfb34738961" providerId="ADAL" clId="{FE4E7B1A-3588-43F2-8089-EBC4125C6356}" dt="2022-08-16T02:34:46.897" v="54" actId="1076"/>
        <pc:sldMkLst>
          <pc:docMk/>
          <pc:sldMk cId="0" sldId="299"/>
        </pc:sldMkLst>
        <pc:spChg chg="mod">
          <ac:chgData name="Rolando Oyola Martinez" userId="356af804-396d-412a-a2e7-6bfb34738961" providerId="ADAL" clId="{FE4E7B1A-3588-43F2-8089-EBC4125C6356}" dt="2022-08-16T02:34:46.897" v="54" actId="1076"/>
          <ac:spMkLst>
            <pc:docMk/>
            <pc:sldMk cId="0" sldId="299"/>
            <ac:spMk id="57350" creationId="{D203683D-42BB-28FB-181D-975CD255AF26}"/>
          </ac:spMkLst>
        </pc:spChg>
        <pc:spChg chg="mod">
          <ac:chgData name="Rolando Oyola Martinez" userId="356af804-396d-412a-a2e7-6bfb34738961" providerId="ADAL" clId="{FE4E7B1A-3588-43F2-8089-EBC4125C6356}" dt="2022-08-16T02:34:37.601" v="51" actId="14100"/>
          <ac:spMkLst>
            <pc:docMk/>
            <pc:sldMk cId="0" sldId="299"/>
            <ac:spMk id="87042" creationId="{7D58FBDA-5035-4356-F8BE-109ABC2DF9A1}"/>
          </ac:spMkLst>
        </pc:spChg>
        <pc:spChg chg="mod">
          <ac:chgData name="Rolando Oyola Martinez" userId="356af804-396d-412a-a2e7-6bfb34738961" providerId="ADAL" clId="{FE4E7B1A-3588-43F2-8089-EBC4125C6356}" dt="2022-08-16T02:34:40.202" v="52" actId="1076"/>
          <ac:spMkLst>
            <pc:docMk/>
            <pc:sldMk cId="0" sldId="299"/>
            <ac:spMk id="87043" creationId="{03BE9667-F097-A2EF-7E35-147CEE50CB71}"/>
          </ac:spMkLst>
        </pc:spChg>
        <pc:graphicFrameChg chg="mod">
          <ac:chgData name="Rolando Oyola Martinez" userId="356af804-396d-412a-a2e7-6bfb34738961" providerId="ADAL" clId="{FE4E7B1A-3588-43F2-8089-EBC4125C6356}" dt="2022-08-16T02:34:42.817" v="53" actId="1076"/>
          <ac:graphicFrameMkLst>
            <pc:docMk/>
            <pc:sldMk cId="0" sldId="299"/>
            <ac:graphicFrameMk id="57347" creationId="{67B687B3-8BA5-B2C7-38D4-9B84192DD846}"/>
          </ac:graphicFrameMkLst>
        </pc:graphicFrameChg>
      </pc:sldChg>
      <pc:sldChg chg="modSp mod">
        <pc:chgData name="Rolando Oyola Martinez" userId="356af804-396d-412a-a2e7-6bfb34738961" providerId="ADAL" clId="{FE4E7B1A-3588-43F2-8089-EBC4125C6356}" dt="2022-08-16T02:35:36.217" v="55" actId="1076"/>
        <pc:sldMkLst>
          <pc:docMk/>
          <pc:sldMk cId="0" sldId="300"/>
        </pc:sldMkLst>
        <pc:spChg chg="mod">
          <ac:chgData name="Rolando Oyola Martinez" userId="356af804-396d-412a-a2e7-6bfb34738961" providerId="ADAL" clId="{FE4E7B1A-3588-43F2-8089-EBC4125C6356}" dt="2022-08-16T02:35:36.217" v="55" actId="1076"/>
          <ac:spMkLst>
            <pc:docMk/>
            <pc:sldMk cId="0" sldId="300"/>
            <ac:spMk id="88066" creationId="{87CAA91E-93DB-33E9-D713-DB7DD3685FC1}"/>
          </ac:spMkLst>
        </pc:spChg>
      </pc:sldChg>
      <pc:sldChg chg="modSp mod">
        <pc:chgData name="Rolando Oyola Martinez" userId="356af804-396d-412a-a2e7-6bfb34738961" providerId="ADAL" clId="{FE4E7B1A-3588-43F2-8089-EBC4125C6356}" dt="2022-08-16T02:35:48.618" v="57" actId="1076"/>
        <pc:sldMkLst>
          <pc:docMk/>
          <pc:sldMk cId="0" sldId="301"/>
        </pc:sldMkLst>
        <pc:spChg chg="mod">
          <ac:chgData name="Rolando Oyola Martinez" userId="356af804-396d-412a-a2e7-6bfb34738961" providerId="ADAL" clId="{FE4E7B1A-3588-43F2-8089-EBC4125C6356}" dt="2022-08-16T02:35:48.618" v="57" actId="1076"/>
          <ac:spMkLst>
            <pc:docMk/>
            <pc:sldMk cId="0" sldId="301"/>
            <ac:spMk id="89090" creationId="{3B59E328-A584-C259-467F-F6DDB93402E6}"/>
          </ac:spMkLst>
        </pc:spChg>
      </pc:sldChg>
    </pc:docChg>
  </pc:docChgLst>
  <pc:docChgLst>
    <pc:chgData name="Rolando Oyola Martinez" userId="356af804-396d-412a-a2e7-6bfb34738961" providerId="ADAL" clId="{A0717FBB-93F5-401D-A75C-D82C10817716}"/>
    <pc:docChg chg="undo custSel modSld">
      <pc:chgData name="Rolando Oyola Martinez" userId="356af804-396d-412a-a2e7-6bfb34738961" providerId="ADAL" clId="{A0717FBB-93F5-401D-A75C-D82C10817716}" dt="2022-10-26T02:27:06.998" v="155" actId="20577"/>
      <pc:docMkLst>
        <pc:docMk/>
      </pc:docMkLst>
      <pc:sldChg chg="modSp">
        <pc:chgData name="Rolando Oyola Martinez" userId="356af804-396d-412a-a2e7-6bfb34738961" providerId="ADAL" clId="{A0717FBB-93F5-401D-A75C-D82C10817716}" dt="2022-10-26T02:16:34.546" v="5"/>
        <pc:sldMkLst>
          <pc:docMk/>
          <pc:sldMk cId="0" sldId="299"/>
        </pc:sldMkLst>
        <pc:graphicFrameChg chg="mod">
          <ac:chgData name="Rolando Oyola Martinez" userId="356af804-396d-412a-a2e7-6bfb34738961" providerId="ADAL" clId="{A0717FBB-93F5-401D-A75C-D82C10817716}" dt="2022-10-26T02:16:34.546" v="5"/>
          <ac:graphicFrameMkLst>
            <pc:docMk/>
            <pc:sldMk cId="0" sldId="299"/>
            <ac:graphicFrameMk id="57347" creationId="{67B687B3-8BA5-B2C7-38D4-9B84192DD846}"/>
          </ac:graphicFrameMkLst>
        </pc:graphicFrameChg>
      </pc:sldChg>
      <pc:sldChg chg="addSp delSp modSp mod modAnim">
        <pc:chgData name="Rolando Oyola Martinez" userId="356af804-396d-412a-a2e7-6bfb34738961" providerId="ADAL" clId="{A0717FBB-93F5-401D-A75C-D82C10817716}" dt="2022-10-26T02:22:31.559" v="27" actId="478"/>
        <pc:sldMkLst>
          <pc:docMk/>
          <pc:sldMk cId="0" sldId="300"/>
        </pc:sldMkLst>
        <pc:spChg chg="mod">
          <ac:chgData name="Rolando Oyola Martinez" userId="356af804-396d-412a-a2e7-6bfb34738961" providerId="ADAL" clId="{A0717FBB-93F5-401D-A75C-D82C10817716}" dt="2022-10-26T02:17:30.855" v="16" actId="12789"/>
          <ac:spMkLst>
            <pc:docMk/>
            <pc:sldMk cId="0" sldId="300"/>
            <ac:spMk id="58375" creationId="{5BF426D3-63C0-B9BF-6E4C-6B17E384F783}"/>
          </ac:spMkLst>
        </pc:spChg>
        <pc:spChg chg="mod">
          <ac:chgData name="Rolando Oyola Martinez" userId="356af804-396d-412a-a2e7-6bfb34738961" providerId="ADAL" clId="{A0717FBB-93F5-401D-A75C-D82C10817716}" dt="2022-10-26T02:17:30.855" v="16" actId="12789"/>
          <ac:spMkLst>
            <pc:docMk/>
            <pc:sldMk cId="0" sldId="300"/>
            <ac:spMk id="58376" creationId="{6EAC8B1D-064C-0F42-C191-6FA51B4AC7A1}"/>
          </ac:spMkLst>
        </pc:spChg>
        <pc:spChg chg="mod">
          <ac:chgData name="Rolando Oyola Martinez" userId="356af804-396d-412a-a2e7-6bfb34738961" providerId="ADAL" clId="{A0717FBB-93F5-401D-A75C-D82C10817716}" dt="2022-10-26T02:17:30.855" v="16" actId="12789"/>
          <ac:spMkLst>
            <pc:docMk/>
            <pc:sldMk cId="0" sldId="300"/>
            <ac:spMk id="58377" creationId="{7B5C3363-10F7-CF31-916D-0AD48C36164F}"/>
          </ac:spMkLst>
        </pc:spChg>
        <pc:spChg chg="mod">
          <ac:chgData name="Rolando Oyola Martinez" userId="356af804-396d-412a-a2e7-6bfb34738961" providerId="ADAL" clId="{A0717FBB-93F5-401D-A75C-D82C10817716}" dt="2022-10-26T02:17:30.855" v="16" actId="12789"/>
          <ac:spMkLst>
            <pc:docMk/>
            <pc:sldMk cId="0" sldId="300"/>
            <ac:spMk id="58380" creationId="{4E677E8C-E1C5-60C5-C554-F1B49044401A}"/>
          </ac:spMkLst>
        </pc:spChg>
        <pc:spChg chg="mod">
          <ac:chgData name="Rolando Oyola Martinez" userId="356af804-396d-412a-a2e7-6bfb34738961" providerId="ADAL" clId="{A0717FBB-93F5-401D-A75C-D82C10817716}" dt="2022-10-26T02:17:30.855" v="16" actId="12789"/>
          <ac:spMkLst>
            <pc:docMk/>
            <pc:sldMk cId="0" sldId="300"/>
            <ac:spMk id="58381" creationId="{599DC2C7-DB93-FD90-2FCE-08F791223FBE}"/>
          </ac:spMkLst>
        </pc:spChg>
        <pc:spChg chg="mod">
          <ac:chgData name="Rolando Oyola Martinez" userId="356af804-396d-412a-a2e7-6bfb34738961" providerId="ADAL" clId="{A0717FBB-93F5-401D-A75C-D82C10817716}" dt="2022-10-26T02:17:30.855" v="16" actId="12789"/>
          <ac:spMkLst>
            <pc:docMk/>
            <pc:sldMk cId="0" sldId="300"/>
            <ac:spMk id="58382" creationId="{A7CDB588-42CA-72FF-8049-CD4850B1C6F8}"/>
          </ac:spMkLst>
        </pc:spChg>
        <pc:spChg chg="mod">
          <ac:chgData name="Rolando Oyola Martinez" userId="356af804-396d-412a-a2e7-6bfb34738961" providerId="ADAL" clId="{A0717FBB-93F5-401D-A75C-D82C10817716}" dt="2022-10-26T02:17:30.855" v="16" actId="12789"/>
          <ac:spMkLst>
            <pc:docMk/>
            <pc:sldMk cId="0" sldId="300"/>
            <ac:spMk id="58383" creationId="{62B40A74-94DD-9661-F2BC-074BE3467388}"/>
          </ac:spMkLst>
        </pc:spChg>
        <pc:spChg chg="mod">
          <ac:chgData name="Rolando Oyola Martinez" userId="356af804-396d-412a-a2e7-6bfb34738961" providerId="ADAL" clId="{A0717FBB-93F5-401D-A75C-D82C10817716}" dt="2022-10-26T02:17:30.855" v="16" actId="12789"/>
          <ac:spMkLst>
            <pc:docMk/>
            <pc:sldMk cId="0" sldId="300"/>
            <ac:spMk id="58384" creationId="{89442140-CD50-BEC8-95EB-7685BCDFCB6E}"/>
          </ac:spMkLst>
        </pc:spChg>
        <pc:grpChg chg="mod">
          <ac:chgData name="Rolando Oyola Martinez" userId="356af804-396d-412a-a2e7-6bfb34738961" providerId="ADAL" clId="{A0717FBB-93F5-401D-A75C-D82C10817716}" dt="2022-10-26T02:17:30.855" v="16" actId="12789"/>
          <ac:grpSpMkLst>
            <pc:docMk/>
            <pc:sldMk cId="0" sldId="300"/>
            <ac:grpSpMk id="5" creationId="{C491F32F-71D9-BDC2-1850-91A40C2DF06B}"/>
          </ac:grpSpMkLst>
        </pc:grpChg>
        <pc:grpChg chg="mod">
          <ac:chgData name="Rolando Oyola Martinez" userId="356af804-396d-412a-a2e7-6bfb34738961" providerId="ADAL" clId="{A0717FBB-93F5-401D-A75C-D82C10817716}" dt="2022-10-26T02:17:30.855" v="16" actId="12789"/>
          <ac:grpSpMkLst>
            <pc:docMk/>
            <pc:sldMk cId="0" sldId="300"/>
            <ac:grpSpMk id="6" creationId="{97631554-B67E-538B-355C-70F99CDAA14B}"/>
          </ac:grpSpMkLst>
        </pc:grpChg>
        <pc:grpChg chg="add del mod">
          <ac:chgData name="Rolando Oyola Martinez" userId="356af804-396d-412a-a2e7-6bfb34738961" providerId="ADAL" clId="{A0717FBB-93F5-401D-A75C-D82C10817716}" dt="2022-10-26T02:22:31.559" v="27" actId="478"/>
          <ac:grpSpMkLst>
            <pc:docMk/>
            <pc:sldMk cId="0" sldId="300"/>
            <ac:grpSpMk id="7" creationId="{371B2DD0-2BF4-C024-BB9B-DDDF71F2EAB8}"/>
          </ac:grpSpMkLst>
        </pc:grpChg>
        <pc:graphicFrameChg chg="add del mod">
          <ac:chgData name="Rolando Oyola Martinez" userId="356af804-396d-412a-a2e7-6bfb34738961" providerId="ADAL" clId="{A0717FBB-93F5-401D-A75C-D82C10817716}" dt="2022-10-26T02:16:07.356" v="4" actId="478"/>
          <ac:graphicFrameMkLst>
            <pc:docMk/>
            <pc:sldMk cId="0" sldId="300"/>
            <ac:graphicFrameMk id="2" creationId="{DEFEFD21-E351-0FDF-753F-8FC13F217DB2}"/>
          </ac:graphicFrameMkLst>
        </pc:graphicFrameChg>
        <pc:picChg chg="add mod">
          <ac:chgData name="Rolando Oyola Martinez" userId="356af804-396d-412a-a2e7-6bfb34738961" providerId="ADAL" clId="{A0717FBB-93F5-401D-A75C-D82C10817716}" dt="2022-10-26T02:22:08.204" v="24" actId="1076"/>
          <ac:picMkLst>
            <pc:docMk/>
            <pc:sldMk cId="0" sldId="300"/>
            <ac:picMk id="1026" creationId="{7169447F-FD15-45AB-2325-FCDFCBBBBA35}"/>
          </ac:picMkLst>
        </pc:picChg>
      </pc:sldChg>
      <pc:sldChg chg="modSp">
        <pc:chgData name="Rolando Oyola Martinez" userId="356af804-396d-412a-a2e7-6bfb34738961" providerId="ADAL" clId="{A0717FBB-93F5-401D-A75C-D82C10817716}" dt="2022-10-26T02:22:18.988" v="25" actId="1076"/>
        <pc:sldMkLst>
          <pc:docMk/>
          <pc:sldMk cId="4256126602" sldId="302"/>
        </pc:sldMkLst>
        <pc:picChg chg="mod">
          <ac:chgData name="Rolando Oyola Martinez" userId="356af804-396d-412a-a2e7-6bfb34738961" providerId="ADAL" clId="{A0717FBB-93F5-401D-A75C-D82C10817716}" dt="2022-10-26T02:22:18.988" v="25" actId="1076"/>
          <ac:picMkLst>
            <pc:docMk/>
            <pc:sldMk cId="4256126602" sldId="302"/>
            <ac:picMk id="1038" creationId="{BF8C0660-5261-D0FB-CE32-2FA9B0631596}"/>
          </ac:picMkLst>
        </pc:picChg>
      </pc:sldChg>
      <pc:sldChg chg="addSp modSp mod">
        <pc:chgData name="Rolando Oyola Martinez" userId="356af804-396d-412a-a2e7-6bfb34738961" providerId="ADAL" clId="{A0717FBB-93F5-401D-A75C-D82C10817716}" dt="2022-10-26T02:27:06.998" v="155" actId="20577"/>
        <pc:sldMkLst>
          <pc:docMk/>
          <pc:sldMk cId="1165604285" sldId="303"/>
        </pc:sldMkLst>
        <pc:spChg chg="add mod">
          <ac:chgData name="Rolando Oyola Martinez" userId="356af804-396d-412a-a2e7-6bfb34738961" providerId="ADAL" clId="{A0717FBB-93F5-401D-A75C-D82C10817716}" dt="2022-10-26T02:27:06.998" v="155" actId="20577"/>
          <ac:spMkLst>
            <pc:docMk/>
            <pc:sldMk cId="1165604285" sldId="303"/>
            <ac:spMk id="2" creationId="{B859CF18-1670-AB61-EFAD-C50CAB281283}"/>
          </ac:spMkLst>
        </pc:spChg>
        <pc:spChg chg="mod">
          <ac:chgData name="Rolando Oyola Martinez" userId="356af804-396d-412a-a2e7-6bfb34738961" providerId="ADAL" clId="{A0717FBB-93F5-401D-A75C-D82C10817716}" dt="2022-10-26T02:24:33.626" v="29" actId="20577"/>
          <ac:spMkLst>
            <pc:docMk/>
            <pc:sldMk cId="1165604285" sldId="303"/>
            <ac:spMk id="4" creationId="{BA226A5C-450D-CD0E-4323-59A907D4047F}"/>
          </ac:spMkLst>
        </pc:spChg>
        <pc:spChg chg="mod">
          <ac:chgData name="Rolando Oyola Martinez" userId="356af804-396d-412a-a2e7-6bfb34738961" providerId="ADAL" clId="{A0717FBB-93F5-401D-A75C-D82C10817716}" dt="2022-10-26T02:25:10.647" v="41" actId="207"/>
          <ac:spMkLst>
            <pc:docMk/>
            <pc:sldMk cId="1165604285" sldId="303"/>
            <ac:spMk id="51" creationId="{2BEEC690-5041-42E5-BBF1-82BDFF534F04}"/>
          </ac:spMkLst>
        </pc:spChg>
        <pc:cxnChg chg="mod">
          <ac:chgData name="Rolando Oyola Martinez" userId="356af804-396d-412a-a2e7-6bfb34738961" providerId="ADAL" clId="{A0717FBB-93F5-401D-A75C-D82C10817716}" dt="2022-10-26T02:25:03.882" v="40" actId="692"/>
          <ac:cxnSpMkLst>
            <pc:docMk/>
            <pc:sldMk cId="1165604285" sldId="303"/>
            <ac:cxnSpMk id="48" creationId="{FF5E41BF-AAAD-BD7F-8E3E-609216F9C91A}"/>
          </ac:cxnSpMkLst>
        </pc:cxnChg>
        <pc:cxnChg chg="mod">
          <ac:chgData name="Rolando Oyola Martinez" userId="356af804-396d-412a-a2e7-6bfb34738961" providerId="ADAL" clId="{A0717FBB-93F5-401D-A75C-D82C10817716}" dt="2022-10-26T02:24:58.942" v="38" actId="692"/>
          <ac:cxnSpMkLst>
            <pc:docMk/>
            <pc:sldMk cId="1165604285" sldId="303"/>
            <ac:cxnSpMk id="49" creationId="{0B92E9EB-876D-72B4-B0FD-5E6C22848D3E}"/>
          </ac:cxnSpMkLst>
        </pc:cxnChg>
      </pc:sldChg>
    </pc:docChg>
  </pc:docChgLst>
</pc:chgInfo>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10-26T18:56:47.093"/>
    </inkml:context>
    <inkml:brush xml:id="br0">
      <inkml:brushProperty name="width" value="0.05" units="cm"/>
      <inkml:brushProperty name="height" value="0.05" units="cm"/>
      <inkml:brushProperty name="color" value="#E71224"/>
    </inkml:brush>
  </inkml:definitions>
  <inkml:trace contextRef="#ctx0" brushRef="#br0">0 1 24575,'0'0'0,"0"0"0,0 0 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10-26T19:28:09.433"/>
    </inkml:context>
    <inkml:brush xml:id="br0">
      <inkml:brushProperty name="width" value="0.05" units="cm"/>
      <inkml:brushProperty name="height" value="0.05" units="cm"/>
      <inkml:brushProperty name="color" value="#E71224"/>
    </inkml:brush>
  </inkml:definitions>
  <inkml:trace contextRef="#ctx0" brushRef="#br0">1 1 24575,'0'0'0</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10-26T19:29:01.439"/>
    </inkml:context>
    <inkml:brush xml:id="br0">
      <inkml:brushProperty name="width" value="0.05" units="cm"/>
      <inkml:brushProperty name="height" value="0.05" units="cm"/>
      <inkml:brushProperty name="color" value="#E71224"/>
    </inkml:brush>
  </inkml:definitions>
  <inkml:trace contextRef="#ctx0" brushRef="#br0">1 1 24575,'0'0'0</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10-26T19:29:16.372"/>
    </inkml:context>
    <inkml:brush xml:id="br0">
      <inkml:brushProperty name="width" value="0.05" units="cm"/>
      <inkml:brushProperty name="height" value="0.05" units="cm"/>
      <inkml:brushProperty name="color" value="#E71224"/>
    </inkml:brush>
  </inkml:definitions>
  <inkml:trace contextRef="#ctx0" brushRef="#br0">0 1 24575,'0'0'0,"0"0"0,0 0 0,0 0 0,0 0 0,0 0 0,0 0 0,0 0 0,0 0 0,0 0 0,0 0 0,0 0 0,0 0 0,0 0 0</inkml:trace>
</inkml:ink>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CF0946-607B-E396-AF5E-E3814F86FFF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s-PR"/>
          </a:p>
        </p:txBody>
      </p:sp>
      <p:sp>
        <p:nvSpPr>
          <p:cNvPr id="3" name="Subtitle 2">
            <a:extLst>
              <a:ext uri="{FF2B5EF4-FFF2-40B4-BE49-F238E27FC236}">
                <a16:creationId xmlns:a16="http://schemas.microsoft.com/office/drawing/2014/main" id="{C1656818-8876-A517-51DA-39DFB127C26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s-PR"/>
          </a:p>
        </p:txBody>
      </p:sp>
      <p:sp>
        <p:nvSpPr>
          <p:cNvPr id="4" name="Date Placeholder 3">
            <a:extLst>
              <a:ext uri="{FF2B5EF4-FFF2-40B4-BE49-F238E27FC236}">
                <a16:creationId xmlns:a16="http://schemas.microsoft.com/office/drawing/2014/main" id="{A628845F-D773-CC92-E2FC-2B06802BD00B}"/>
              </a:ext>
            </a:extLst>
          </p:cNvPr>
          <p:cNvSpPr>
            <a:spLocks noGrp="1"/>
          </p:cNvSpPr>
          <p:nvPr>
            <p:ph type="dt" sz="half" idx="10"/>
          </p:nvPr>
        </p:nvSpPr>
        <p:spPr/>
        <p:txBody>
          <a:bodyPr/>
          <a:lstStyle/>
          <a:p>
            <a:fld id="{E84C1804-3E19-42E6-BCEA-CDE87234EC28}" type="datetimeFigureOut">
              <a:rPr lang="es-PR" smtClean="0"/>
              <a:t>08/19/2024</a:t>
            </a:fld>
            <a:endParaRPr lang="es-PR"/>
          </a:p>
        </p:txBody>
      </p:sp>
      <p:sp>
        <p:nvSpPr>
          <p:cNvPr id="5" name="Footer Placeholder 4">
            <a:extLst>
              <a:ext uri="{FF2B5EF4-FFF2-40B4-BE49-F238E27FC236}">
                <a16:creationId xmlns:a16="http://schemas.microsoft.com/office/drawing/2014/main" id="{DA01AF5C-B1CD-CAE4-DAEB-F4DDF2C8D17B}"/>
              </a:ext>
            </a:extLst>
          </p:cNvPr>
          <p:cNvSpPr>
            <a:spLocks noGrp="1"/>
          </p:cNvSpPr>
          <p:nvPr>
            <p:ph type="ftr" sz="quarter" idx="11"/>
          </p:nvPr>
        </p:nvSpPr>
        <p:spPr/>
        <p:txBody>
          <a:bodyPr/>
          <a:lstStyle/>
          <a:p>
            <a:endParaRPr lang="es-PR"/>
          </a:p>
        </p:txBody>
      </p:sp>
      <p:sp>
        <p:nvSpPr>
          <p:cNvPr id="6" name="Slide Number Placeholder 5">
            <a:extLst>
              <a:ext uri="{FF2B5EF4-FFF2-40B4-BE49-F238E27FC236}">
                <a16:creationId xmlns:a16="http://schemas.microsoft.com/office/drawing/2014/main" id="{4A6C4F15-1E61-1885-EC50-134D5A573A69}"/>
              </a:ext>
            </a:extLst>
          </p:cNvPr>
          <p:cNvSpPr>
            <a:spLocks noGrp="1"/>
          </p:cNvSpPr>
          <p:nvPr>
            <p:ph type="sldNum" sz="quarter" idx="12"/>
          </p:nvPr>
        </p:nvSpPr>
        <p:spPr/>
        <p:txBody>
          <a:bodyPr/>
          <a:lstStyle/>
          <a:p>
            <a:fld id="{A3C6C34D-D988-48C8-8FB9-8603C73DFAF3}" type="slidenum">
              <a:rPr lang="es-PR" smtClean="0"/>
              <a:t>‹#›</a:t>
            </a:fld>
            <a:endParaRPr lang="es-PR"/>
          </a:p>
        </p:txBody>
      </p:sp>
    </p:spTree>
    <p:extLst>
      <p:ext uri="{BB962C8B-B14F-4D97-AF65-F5344CB8AC3E}">
        <p14:creationId xmlns:p14="http://schemas.microsoft.com/office/powerpoint/2010/main" val="14755370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3A3285-C215-F2D3-F591-0BA7EC70B986}"/>
              </a:ext>
            </a:extLst>
          </p:cNvPr>
          <p:cNvSpPr>
            <a:spLocks noGrp="1"/>
          </p:cNvSpPr>
          <p:nvPr>
            <p:ph type="title"/>
          </p:nvPr>
        </p:nvSpPr>
        <p:spPr/>
        <p:txBody>
          <a:bodyPr/>
          <a:lstStyle/>
          <a:p>
            <a:r>
              <a:rPr lang="en-US"/>
              <a:t>Click to edit Master title style</a:t>
            </a:r>
            <a:endParaRPr lang="es-PR"/>
          </a:p>
        </p:txBody>
      </p:sp>
      <p:sp>
        <p:nvSpPr>
          <p:cNvPr id="3" name="Content Placeholder 2">
            <a:extLst>
              <a:ext uri="{FF2B5EF4-FFF2-40B4-BE49-F238E27FC236}">
                <a16:creationId xmlns:a16="http://schemas.microsoft.com/office/drawing/2014/main" id="{450388CE-F20A-62AE-FF10-8F24642B16A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s-PR"/>
          </a:p>
        </p:txBody>
      </p:sp>
      <p:sp>
        <p:nvSpPr>
          <p:cNvPr id="4" name="Date Placeholder 3">
            <a:extLst>
              <a:ext uri="{FF2B5EF4-FFF2-40B4-BE49-F238E27FC236}">
                <a16:creationId xmlns:a16="http://schemas.microsoft.com/office/drawing/2014/main" id="{62C23200-1AB8-1E46-10DC-CDD568F952CA}"/>
              </a:ext>
            </a:extLst>
          </p:cNvPr>
          <p:cNvSpPr>
            <a:spLocks noGrp="1"/>
          </p:cNvSpPr>
          <p:nvPr>
            <p:ph type="dt" sz="half" idx="10"/>
          </p:nvPr>
        </p:nvSpPr>
        <p:spPr/>
        <p:txBody>
          <a:bodyPr/>
          <a:lstStyle/>
          <a:p>
            <a:fld id="{E84C1804-3E19-42E6-BCEA-CDE87234EC28}" type="datetimeFigureOut">
              <a:rPr lang="es-PR" smtClean="0"/>
              <a:t>08/19/2024</a:t>
            </a:fld>
            <a:endParaRPr lang="es-PR"/>
          </a:p>
        </p:txBody>
      </p:sp>
      <p:sp>
        <p:nvSpPr>
          <p:cNvPr id="5" name="Footer Placeholder 4">
            <a:extLst>
              <a:ext uri="{FF2B5EF4-FFF2-40B4-BE49-F238E27FC236}">
                <a16:creationId xmlns:a16="http://schemas.microsoft.com/office/drawing/2014/main" id="{300975AB-9066-3978-C849-058EEBDDF1FE}"/>
              </a:ext>
            </a:extLst>
          </p:cNvPr>
          <p:cNvSpPr>
            <a:spLocks noGrp="1"/>
          </p:cNvSpPr>
          <p:nvPr>
            <p:ph type="ftr" sz="quarter" idx="11"/>
          </p:nvPr>
        </p:nvSpPr>
        <p:spPr/>
        <p:txBody>
          <a:bodyPr/>
          <a:lstStyle/>
          <a:p>
            <a:endParaRPr lang="es-PR"/>
          </a:p>
        </p:txBody>
      </p:sp>
      <p:sp>
        <p:nvSpPr>
          <p:cNvPr id="6" name="Slide Number Placeholder 5">
            <a:extLst>
              <a:ext uri="{FF2B5EF4-FFF2-40B4-BE49-F238E27FC236}">
                <a16:creationId xmlns:a16="http://schemas.microsoft.com/office/drawing/2014/main" id="{0966D41D-15E5-E5A7-0A04-B6B1EAC0FB5C}"/>
              </a:ext>
            </a:extLst>
          </p:cNvPr>
          <p:cNvSpPr>
            <a:spLocks noGrp="1"/>
          </p:cNvSpPr>
          <p:nvPr>
            <p:ph type="sldNum" sz="quarter" idx="12"/>
          </p:nvPr>
        </p:nvSpPr>
        <p:spPr/>
        <p:txBody>
          <a:bodyPr/>
          <a:lstStyle/>
          <a:p>
            <a:fld id="{A3C6C34D-D988-48C8-8FB9-8603C73DFAF3}" type="slidenum">
              <a:rPr lang="es-PR" smtClean="0"/>
              <a:t>‹#›</a:t>
            </a:fld>
            <a:endParaRPr lang="es-PR"/>
          </a:p>
        </p:txBody>
      </p:sp>
    </p:spTree>
    <p:extLst>
      <p:ext uri="{BB962C8B-B14F-4D97-AF65-F5344CB8AC3E}">
        <p14:creationId xmlns:p14="http://schemas.microsoft.com/office/powerpoint/2010/main" val="27873049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B1CABF-C6BE-68D8-4705-F18080DDA5B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s-PR"/>
          </a:p>
        </p:txBody>
      </p:sp>
      <p:sp>
        <p:nvSpPr>
          <p:cNvPr id="3" name="Text Placeholder 2">
            <a:extLst>
              <a:ext uri="{FF2B5EF4-FFF2-40B4-BE49-F238E27FC236}">
                <a16:creationId xmlns:a16="http://schemas.microsoft.com/office/drawing/2014/main" id="{C628CAE2-3CDF-E381-26B8-ADD12EB9B3B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42B91A0-92CE-4A20-8B6F-08654378AC62}"/>
              </a:ext>
            </a:extLst>
          </p:cNvPr>
          <p:cNvSpPr>
            <a:spLocks noGrp="1"/>
          </p:cNvSpPr>
          <p:nvPr>
            <p:ph type="dt" sz="half" idx="10"/>
          </p:nvPr>
        </p:nvSpPr>
        <p:spPr/>
        <p:txBody>
          <a:bodyPr/>
          <a:lstStyle/>
          <a:p>
            <a:fld id="{E84C1804-3E19-42E6-BCEA-CDE87234EC28}" type="datetimeFigureOut">
              <a:rPr lang="es-PR" smtClean="0"/>
              <a:t>08/19/2024</a:t>
            </a:fld>
            <a:endParaRPr lang="es-PR"/>
          </a:p>
        </p:txBody>
      </p:sp>
      <p:sp>
        <p:nvSpPr>
          <p:cNvPr id="5" name="Footer Placeholder 4">
            <a:extLst>
              <a:ext uri="{FF2B5EF4-FFF2-40B4-BE49-F238E27FC236}">
                <a16:creationId xmlns:a16="http://schemas.microsoft.com/office/drawing/2014/main" id="{961D6220-A251-1052-B87C-D6DA7A5E45CE}"/>
              </a:ext>
            </a:extLst>
          </p:cNvPr>
          <p:cNvSpPr>
            <a:spLocks noGrp="1"/>
          </p:cNvSpPr>
          <p:nvPr>
            <p:ph type="ftr" sz="quarter" idx="11"/>
          </p:nvPr>
        </p:nvSpPr>
        <p:spPr/>
        <p:txBody>
          <a:bodyPr/>
          <a:lstStyle/>
          <a:p>
            <a:endParaRPr lang="es-PR"/>
          </a:p>
        </p:txBody>
      </p:sp>
      <p:sp>
        <p:nvSpPr>
          <p:cNvPr id="6" name="Slide Number Placeholder 5">
            <a:extLst>
              <a:ext uri="{FF2B5EF4-FFF2-40B4-BE49-F238E27FC236}">
                <a16:creationId xmlns:a16="http://schemas.microsoft.com/office/drawing/2014/main" id="{EDAFCB4A-67AF-C69A-DAB3-A5DF7C8E6F35}"/>
              </a:ext>
            </a:extLst>
          </p:cNvPr>
          <p:cNvSpPr>
            <a:spLocks noGrp="1"/>
          </p:cNvSpPr>
          <p:nvPr>
            <p:ph type="sldNum" sz="quarter" idx="12"/>
          </p:nvPr>
        </p:nvSpPr>
        <p:spPr/>
        <p:txBody>
          <a:bodyPr/>
          <a:lstStyle/>
          <a:p>
            <a:fld id="{A3C6C34D-D988-48C8-8FB9-8603C73DFAF3}" type="slidenum">
              <a:rPr lang="es-PR" smtClean="0"/>
              <a:t>‹#›</a:t>
            </a:fld>
            <a:endParaRPr lang="es-PR"/>
          </a:p>
        </p:txBody>
      </p:sp>
    </p:spTree>
    <p:extLst>
      <p:ext uri="{BB962C8B-B14F-4D97-AF65-F5344CB8AC3E}">
        <p14:creationId xmlns:p14="http://schemas.microsoft.com/office/powerpoint/2010/main" val="13453469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AE0931-A606-D6E3-AA2C-66D75B5CEB52}"/>
              </a:ext>
            </a:extLst>
          </p:cNvPr>
          <p:cNvSpPr>
            <a:spLocks noGrp="1"/>
          </p:cNvSpPr>
          <p:nvPr>
            <p:ph type="title"/>
          </p:nvPr>
        </p:nvSpPr>
        <p:spPr/>
        <p:txBody>
          <a:bodyPr/>
          <a:lstStyle/>
          <a:p>
            <a:r>
              <a:rPr lang="en-US"/>
              <a:t>Click to edit Master title style</a:t>
            </a:r>
            <a:endParaRPr lang="es-PR"/>
          </a:p>
        </p:txBody>
      </p:sp>
      <p:sp>
        <p:nvSpPr>
          <p:cNvPr id="3" name="Content Placeholder 2">
            <a:extLst>
              <a:ext uri="{FF2B5EF4-FFF2-40B4-BE49-F238E27FC236}">
                <a16:creationId xmlns:a16="http://schemas.microsoft.com/office/drawing/2014/main" id="{1DEA3FFB-FA4F-8A85-E1AC-A2F8E7955F8B}"/>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s-PR"/>
          </a:p>
        </p:txBody>
      </p:sp>
      <p:sp>
        <p:nvSpPr>
          <p:cNvPr id="4" name="Content Placeholder 3">
            <a:extLst>
              <a:ext uri="{FF2B5EF4-FFF2-40B4-BE49-F238E27FC236}">
                <a16:creationId xmlns:a16="http://schemas.microsoft.com/office/drawing/2014/main" id="{20B1235E-2B86-2FB3-0E2F-1B6B1F5C961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s-PR"/>
          </a:p>
        </p:txBody>
      </p:sp>
      <p:sp>
        <p:nvSpPr>
          <p:cNvPr id="5" name="Date Placeholder 4">
            <a:extLst>
              <a:ext uri="{FF2B5EF4-FFF2-40B4-BE49-F238E27FC236}">
                <a16:creationId xmlns:a16="http://schemas.microsoft.com/office/drawing/2014/main" id="{48F921A7-22A8-AA82-0AC0-F8F87B9A52EB}"/>
              </a:ext>
            </a:extLst>
          </p:cNvPr>
          <p:cNvSpPr>
            <a:spLocks noGrp="1"/>
          </p:cNvSpPr>
          <p:nvPr>
            <p:ph type="dt" sz="half" idx="10"/>
          </p:nvPr>
        </p:nvSpPr>
        <p:spPr/>
        <p:txBody>
          <a:bodyPr/>
          <a:lstStyle/>
          <a:p>
            <a:fld id="{E84C1804-3E19-42E6-BCEA-CDE87234EC28}" type="datetimeFigureOut">
              <a:rPr lang="es-PR" smtClean="0"/>
              <a:t>08/19/2024</a:t>
            </a:fld>
            <a:endParaRPr lang="es-PR"/>
          </a:p>
        </p:txBody>
      </p:sp>
      <p:sp>
        <p:nvSpPr>
          <p:cNvPr id="6" name="Footer Placeholder 5">
            <a:extLst>
              <a:ext uri="{FF2B5EF4-FFF2-40B4-BE49-F238E27FC236}">
                <a16:creationId xmlns:a16="http://schemas.microsoft.com/office/drawing/2014/main" id="{286E43F9-75F0-22ED-9B4F-9A8BC7E505D9}"/>
              </a:ext>
            </a:extLst>
          </p:cNvPr>
          <p:cNvSpPr>
            <a:spLocks noGrp="1"/>
          </p:cNvSpPr>
          <p:nvPr>
            <p:ph type="ftr" sz="quarter" idx="11"/>
          </p:nvPr>
        </p:nvSpPr>
        <p:spPr/>
        <p:txBody>
          <a:bodyPr/>
          <a:lstStyle/>
          <a:p>
            <a:endParaRPr lang="es-PR"/>
          </a:p>
        </p:txBody>
      </p:sp>
      <p:sp>
        <p:nvSpPr>
          <p:cNvPr id="7" name="Slide Number Placeholder 6">
            <a:extLst>
              <a:ext uri="{FF2B5EF4-FFF2-40B4-BE49-F238E27FC236}">
                <a16:creationId xmlns:a16="http://schemas.microsoft.com/office/drawing/2014/main" id="{C0D41F79-E463-4667-69A6-D136DA6B705B}"/>
              </a:ext>
            </a:extLst>
          </p:cNvPr>
          <p:cNvSpPr>
            <a:spLocks noGrp="1"/>
          </p:cNvSpPr>
          <p:nvPr>
            <p:ph type="sldNum" sz="quarter" idx="12"/>
          </p:nvPr>
        </p:nvSpPr>
        <p:spPr/>
        <p:txBody>
          <a:bodyPr/>
          <a:lstStyle/>
          <a:p>
            <a:fld id="{A3C6C34D-D988-48C8-8FB9-8603C73DFAF3}" type="slidenum">
              <a:rPr lang="es-PR" smtClean="0"/>
              <a:t>‹#›</a:t>
            </a:fld>
            <a:endParaRPr lang="es-PR"/>
          </a:p>
        </p:txBody>
      </p:sp>
    </p:spTree>
    <p:extLst>
      <p:ext uri="{BB962C8B-B14F-4D97-AF65-F5344CB8AC3E}">
        <p14:creationId xmlns:p14="http://schemas.microsoft.com/office/powerpoint/2010/main" val="20281137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99606B-049E-306C-3E59-A9EC68B5D111}"/>
              </a:ext>
            </a:extLst>
          </p:cNvPr>
          <p:cNvSpPr>
            <a:spLocks noGrp="1"/>
          </p:cNvSpPr>
          <p:nvPr>
            <p:ph type="title"/>
          </p:nvPr>
        </p:nvSpPr>
        <p:spPr>
          <a:xfrm>
            <a:off x="839788" y="365125"/>
            <a:ext cx="10515600" cy="1325563"/>
          </a:xfrm>
        </p:spPr>
        <p:txBody>
          <a:bodyPr/>
          <a:lstStyle/>
          <a:p>
            <a:r>
              <a:rPr lang="en-US"/>
              <a:t>Click to edit Master title style</a:t>
            </a:r>
            <a:endParaRPr lang="es-PR"/>
          </a:p>
        </p:txBody>
      </p:sp>
      <p:sp>
        <p:nvSpPr>
          <p:cNvPr id="3" name="Text Placeholder 2">
            <a:extLst>
              <a:ext uri="{FF2B5EF4-FFF2-40B4-BE49-F238E27FC236}">
                <a16:creationId xmlns:a16="http://schemas.microsoft.com/office/drawing/2014/main" id="{3457DEB5-FFCF-5DC3-1FDF-DB455EBB80E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256E39D-1364-54A1-E8DC-2B2B3B9EBC6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s-PR"/>
          </a:p>
        </p:txBody>
      </p:sp>
      <p:sp>
        <p:nvSpPr>
          <p:cNvPr id="5" name="Text Placeholder 4">
            <a:extLst>
              <a:ext uri="{FF2B5EF4-FFF2-40B4-BE49-F238E27FC236}">
                <a16:creationId xmlns:a16="http://schemas.microsoft.com/office/drawing/2014/main" id="{D849041B-A099-9348-4C85-0879FC7588D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F5965DE-D5ED-2881-D603-D79641D3277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s-PR"/>
          </a:p>
        </p:txBody>
      </p:sp>
      <p:sp>
        <p:nvSpPr>
          <p:cNvPr id="7" name="Date Placeholder 6">
            <a:extLst>
              <a:ext uri="{FF2B5EF4-FFF2-40B4-BE49-F238E27FC236}">
                <a16:creationId xmlns:a16="http://schemas.microsoft.com/office/drawing/2014/main" id="{263122B5-31CA-342F-0C6B-4F8C43D2E485}"/>
              </a:ext>
            </a:extLst>
          </p:cNvPr>
          <p:cNvSpPr>
            <a:spLocks noGrp="1"/>
          </p:cNvSpPr>
          <p:nvPr>
            <p:ph type="dt" sz="half" idx="10"/>
          </p:nvPr>
        </p:nvSpPr>
        <p:spPr/>
        <p:txBody>
          <a:bodyPr/>
          <a:lstStyle/>
          <a:p>
            <a:fld id="{E84C1804-3E19-42E6-BCEA-CDE87234EC28}" type="datetimeFigureOut">
              <a:rPr lang="es-PR" smtClean="0"/>
              <a:t>08/19/2024</a:t>
            </a:fld>
            <a:endParaRPr lang="es-PR"/>
          </a:p>
        </p:txBody>
      </p:sp>
      <p:sp>
        <p:nvSpPr>
          <p:cNvPr id="8" name="Footer Placeholder 7">
            <a:extLst>
              <a:ext uri="{FF2B5EF4-FFF2-40B4-BE49-F238E27FC236}">
                <a16:creationId xmlns:a16="http://schemas.microsoft.com/office/drawing/2014/main" id="{451C1868-CBD7-AC07-2F9A-1C9E13F14EFD}"/>
              </a:ext>
            </a:extLst>
          </p:cNvPr>
          <p:cNvSpPr>
            <a:spLocks noGrp="1"/>
          </p:cNvSpPr>
          <p:nvPr>
            <p:ph type="ftr" sz="quarter" idx="11"/>
          </p:nvPr>
        </p:nvSpPr>
        <p:spPr/>
        <p:txBody>
          <a:bodyPr/>
          <a:lstStyle/>
          <a:p>
            <a:endParaRPr lang="es-PR"/>
          </a:p>
        </p:txBody>
      </p:sp>
      <p:sp>
        <p:nvSpPr>
          <p:cNvPr id="9" name="Slide Number Placeholder 8">
            <a:extLst>
              <a:ext uri="{FF2B5EF4-FFF2-40B4-BE49-F238E27FC236}">
                <a16:creationId xmlns:a16="http://schemas.microsoft.com/office/drawing/2014/main" id="{BC888D07-BB3A-00E6-C4E7-A3C6F6189E45}"/>
              </a:ext>
            </a:extLst>
          </p:cNvPr>
          <p:cNvSpPr>
            <a:spLocks noGrp="1"/>
          </p:cNvSpPr>
          <p:nvPr>
            <p:ph type="sldNum" sz="quarter" idx="12"/>
          </p:nvPr>
        </p:nvSpPr>
        <p:spPr/>
        <p:txBody>
          <a:bodyPr/>
          <a:lstStyle/>
          <a:p>
            <a:fld id="{A3C6C34D-D988-48C8-8FB9-8603C73DFAF3}" type="slidenum">
              <a:rPr lang="es-PR" smtClean="0"/>
              <a:t>‹#›</a:t>
            </a:fld>
            <a:endParaRPr lang="es-PR"/>
          </a:p>
        </p:txBody>
      </p:sp>
    </p:spTree>
    <p:extLst>
      <p:ext uri="{BB962C8B-B14F-4D97-AF65-F5344CB8AC3E}">
        <p14:creationId xmlns:p14="http://schemas.microsoft.com/office/powerpoint/2010/main" val="20339044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15DAF0-91CE-73B6-0AB9-A2946EF1A025}"/>
              </a:ext>
            </a:extLst>
          </p:cNvPr>
          <p:cNvSpPr>
            <a:spLocks noGrp="1"/>
          </p:cNvSpPr>
          <p:nvPr>
            <p:ph type="title"/>
          </p:nvPr>
        </p:nvSpPr>
        <p:spPr/>
        <p:txBody>
          <a:bodyPr/>
          <a:lstStyle/>
          <a:p>
            <a:r>
              <a:rPr lang="en-US"/>
              <a:t>Click to edit Master title style</a:t>
            </a:r>
            <a:endParaRPr lang="es-PR"/>
          </a:p>
        </p:txBody>
      </p:sp>
      <p:sp>
        <p:nvSpPr>
          <p:cNvPr id="3" name="Date Placeholder 2">
            <a:extLst>
              <a:ext uri="{FF2B5EF4-FFF2-40B4-BE49-F238E27FC236}">
                <a16:creationId xmlns:a16="http://schemas.microsoft.com/office/drawing/2014/main" id="{92A57795-3680-181D-1087-1911258F9E80}"/>
              </a:ext>
            </a:extLst>
          </p:cNvPr>
          <p:cNvSpPr>
            <a:spLocks noGrp="1"/>
          </p:cNvSpPr>
          <p:nvPr>
            <p:ph type="dt" sz="half" idx="10"/>
          </p:nvPr>
        </p:nvSpPr>
        <p:spPr/>
        <p:txBody>
          <a:bodyPr/>
          <a:lstStyle/>
          <a:p>
            <a:fld id="{E84C1804-3E19-42E6-BCEA-CDE87234EC28}" type="datetimeFigureOut">
              <a:rPr lang="es-PR" smtClean="0"/>
              <a:t>08/19/2024</a:t>
            </a:fld>
            <a:endParaRPr lang="es-PR"/>
          </a:p>
        </p:txBody>
      </p:sp>
      <p:sp>
        <p:nvSpPr>
          <p:cNvPr id="4" name="Footer Placeholder 3">
            <a:extLst>
              <a:ext uri="{FF2B5EF4-FFF2-40B4-BE49-F238E27FC236}">
                <a16:creationId xmlns:a16="http://schemas.microsoft.com/office/drawing/2014/main" id="{3A3C4C51-B6B3-2B9B-BA53-8477015A97F3}"/>
              </a:ext>
            </a:extLst>
          </p:cNvPr>
          <p:cNvSpPr>
            <a:spLocks noGrp="1"/>
          </p:cNvSpPr>
          <p:nvPr>
            <p:ph type="ftr" sz="quarter" idx="11"/>
          </p:nvPr>
        </p:nvSpPr>
        <p:spPr/>
        <p:txBody>
          <a:bodyPr/>
          <a:lstStyle/>
          <a:p>
            <a:endParaRPr lang="es-PR"/>
          </a:p>
        </p:txBody>
      </p:sp>
      <p:sp>
        <p:nvSpPr>
          <p:cNvPr id="5" name="Slide Number Placeholder 4">
            <a:extLst>
              <a:ext uri="{FF2B5EF4-FFF2-40B4-BE49-F238E27FC236}">
                <a16:creationId xmlns:a16="http://schemas.microsoft.com/office/drawing/2014/main" id="{8AAD7841-859B-8859-2038-7731ADB5132C}"/>
              </a:ext>
            </a:extLst>
          </p:cNvPr>
          <p:cNvSpPr>
            <a:spLocks noGrp="1"/>
          </p:cNvSpPr>
          <p:nvPr>
            <p:ph type="sldNum" sz="quarter" idx="12"/>
          </p:nvPr>
        </p:nvSpPr>
        <p:spPr/>
        <p:txBody>
          <a:bodyPr/>
          <a:lstStyle/>
          <a:p>
            <a:fld id="{A3C6C34D-D988-48C8-8FB9-8603C73DFAF3}" type="slidenum">
              <a:rPr lang="es-PR" smtClean="0"/>
              <a:t>‹#›</a:t>
            </a:fld>
            <a:endParaRPr lang="es-PR"/>
          </a:p>
        </p:txBody>
      </p:sp>
    </p:spTree>
    <p:extLst>
      <p:ext uri="{BB962C8B-B14F-4D97-AF65-F5344CB8AC3E}">
        <p14:creationId xmlns:p14="http://schemas.microsoft.com/office/powerpoint/2010/main" val="10005815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21D4C98-1BF3-23D5-E913-6A931D530470}"/>
              </a:ext>
            </a:extLst>
          </p:cNvPr>
          <p:cNvSpPr>
            <a:spLocks noGrp="1"/>
          </p:cNvSpPr>
          <p:nvPr>
            <p:ph type="dt" sz="half" idx="10"/>
          </p:nvPr>
        </p:nvSpPr>
        <p:spPr/>
        <p:txBody>
          <a:bodyPr/>
          <a:lstStyle/>
          <a:p>
            <a:fld id="{E84C1804-3E19-42E6-BCEA-CDE87234EC28}" type="datetimeFigureOut">
              <a:rPr lang="es-PR" smtClean="0"/>
              <a:t>08/19/2024</a:t>
            </a:fld>
            <a:endParaRPr lang="es-PR"/>
          </a:p>
        </p:txBody>
      </p:sp>
      <p:sp>
        <p:nvSpPr>
          <p:cNvPr id="3" name="Footer Placeholder 2">
            <a:extLst>
              <a:ext uri="{FF2B5EF4-FFF2-40B4-BE49-F238E27FC236}">
                <a16:creationId xmlns:a16="http://schemas.microsoft.com/office/drawing/2014/main" id="{D57C0781-E4FD-BCB1-CFD6-05F90BEC1329}"/>
              </a:ext>
            </a:extLst>
          </p:cNvPr>
          <p:cNvSpPr>
            <a:spLocks noGrp="1"/>
          </p:cNvSpPr>
          <p:nvPr>
            <p:ph type="ftr" sz="quarter" idx="11"/>
          </p:nvPr>
        </p:nvSpPr>
        <p:spPr/>
        <p:txBody>
          <a:bodyPr/>
          <a:lstStyle/>
          <a:p>
            <a:endParaRPr lang="es-PR"/>
          </a:p>
        </p:txBody>
      </p:sp>
      <p:sp>
        <p:nvSpPr>
          <p:cNvPr id="4" name="Slide Number Placeholder 3">
            <a:extLst>
              <a:ext uri="{FF2B5EF4-FFF2-40B4-BE49-F238E27FC236}">
                <a16:creationId xmlns:a16="http://schemas.microsoft.com/office/drawing/2014/main" id="{E850BD72-EAFB-C57E-076B-0702B94D324E}"/>
              </a:ext>
            </a:extLst>
          </p:cNvPr>
          <p:cNvSpPr>
            <a:spLocks noGrp="1"/>
          </p:cNvSpPr>
          <p:nvPr>
            <p:ph type="sldNum" sz="quarter" idx="12"/>
          </p:nvPr>
        </p:nvSpPr>
        <p:spPr/>
        <p:txBody>
          <a:bodyPr/>
          <a:lstStyle/>
          <a:p>
            <a:fld id="{A3C6C34D-D988-48C8-8FB9-8603C73DFAF3}" type="slidenum">
              <a:rPr lang="es-PR" smtClean="0"/>
              <a:t>‹#›</a:t>
            </a:fld>
            <a:endParaRPr lang="es-PR"/>
          </a:p>
        </p:txBody>
      </p:sp>
    </p:spTree>
    <p:extLst>
      <p:ext uri="{BB962C8B-B14F-4D97-AF65-F5344CB8AC3E}">
        <p14:creationId xmlns:p14="http://schemas.microsoft.com/office/powerpoint/2010/main" val="13848499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369D72-72F2-C73A-ABDD-7573566CEF2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s-PR"/>
          </a:p>
        </p:txBody>
      </p:sp>
      <p:sp>
        <p:nvSpPr>
          <p:cNvPr id="3" name="Content Placeholder 2">
            <a:extLst>
              <a:ext uri="{FF2B5EF4-FFF2-40B4-BE49-F238E27FC236}">
                <a16:creationId xmlns:a16="http://schemas.microsoft.com/office/drawing/2014/main" id="{A3332AB9-DF10-E75B-FC48-EF48FC76999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s-PR"/>
          </a:p>
        </p:txBody>
      </p:sp>
      <p:sp>
        <p:nvSpPr>
          <p:cNvPr id="4" name="Text Placeholder 3">
            <a:extLst>
              <a:ext uri="{FF2B5EF4-FFF2-40B4-BE49-F238E27FC236}">
                <a16:creationId xmlns:a16="http://schemas.microsoft.com/office/drawing/2014/main" id="{C5602EB9-CB7C-18DC-ADF1-D522BA2AA93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6EF8137-D05E-832A-4515-43FCD73802D7}"/>
              </a:ext>
            </a:extLst>
          </p:cNvPr>
          <p:cNvSpPr>
            <a:spLocks noGrp="1"/>
          </p:cNvSpPr>
          <p:nvPr>
            <p:ph type="dt" sz="half" idx="10"/>
          </p:nvPr>
        </p:nvSpPr>
        <p:spPr/>
        <p:txBody>
          <a:bodyPr/>
          <a:lstStyle/>
          <a:p>
            <a:fld id="{E84C1804-3E19-42E6-BCEA-CDE87234EC28}" type="datetimeFigureOut">
              <a:rPr lang="es-PR" smtClean="0"/>
              <a:t>08/19/2024</a:t>
            </a:fld>
            <a:endParaRPr lang="es-PR"/>
          </a:p>
        </p:txBody>
      </p:sp>
      <p:sp>
        <p:nvSpPr>
          <p:cNvPr id="6" name="Footer Placeholder 5">
            <a:extLst>
              <a:ext uri="{FF2B5EF4-FFF2-40B4-BE49-F238E27FC236}">
                <a16:creationId xmlns:a16="http://schemas.microsoft.com/office/drawing/2014/main" id="{F1F602FE-91D6-4997-60B1-53AB804EEA45}"/>
              </a:ext>
            </a:extLst>
          </p:cNvPr>
          <p:cNvSpPr>
            <a:spLocks noGrp="1"/>
          </p:cNvSpPr>
          <p:nvPr>
            <p:ph type="ftr" sz="quarter" idx="11"/>
          </p:nvPr>
        </p:nvSpPr>
        <p:spPr/>
        <p:txBody>
          <a:bodyPr/>
          <a:lstStyle/>
          <a:p>
            <a:endParaRPr lang="es-PR"/>
          </a:p>
        </p:txBody>
      </p:sp>
      <p:sp>
        <p:nvSpPr>
          <p:cNvPr id="7" name="Slide Number Placeholder 6">
            <a:extLst>
              <a:ext uri="{FF2B5EF4-FFF2-40B4-BE49-F238E27FC236}">
                <a16:creationId xmlns:a16="http://schemas.microsoft.com/office/drawing/2014/main" id="{48EE6F33-3ACB-9062-F3E8-BD473A392F32}"/>
              </a:ext>
            </a:extLst>
          </p:cNvPr>
          <p:cNvSpPr>
            <a:spLocks noGrp="1"/>
          </p:cNvSpPr>
          <p:nvPr>
            <p:ph type="sldNum" sz="quarter" idx="12"/>
          </p:nvPr>
        </p:nvSpPr>
        <p:spPr/>
        <p:txBody>
          <a:bodyPr/>
          <a:lstStyle/>
          <a:p>
            <a:fld id="{A3C6C34D-D988-48C8-8FB9-8603C73DFAF3}" type="slidenum">
              <a:rPr lang="es-PR" smtClean="0"/>
              <a:t>‹#›</a:t>
            </a:fld>
            <a:endParaRPr lang="es-PR"/>
          </a:p>
        </p:txBody>
      </p:sp>
    </p:spTree>
    <p:extLst>
      <p:ext uri="{BB962C8B-B14F-4D97-AF65-F5344CB8AC3E}">
        <p14:creationId xmlns:p14="http://schemas.microsoft.com/office/powerpoint/2010/main" val="35571960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80DC3D-9A0B-B681-F380-7CF40A3658D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s-PR"/>
          </a:p>
        </p:txBody>
      </p:sp>
      <p:sp>
        <p:nvSpPr>
          <p:cNvPr id="3" name="Picture Placeholder 2">
            <a:extLst>
              <a:ext uri="{FF2B5EF4-FFF2-40B4-BE49-F238E27FC236}">
                <a16:creationId xmlns:a16="http://schemas.microsoft.com/office/drawing/2014/main" id="{202073A7-6CC3-8259-1754-9D3FE91EB47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PR"/>
          </a:p>
        </p:txBody>
      </p:sp>
      <p:sp>
        <p:nvSpPr>
          <p:cNvPr id="4" name="Text Placeholder 3">
            <a:extLst>
              <a:ext uri="{FF2B5EF4-FFF2-40B4-BE49-F238E27FC236}">
                <a16:creationId xmlns:a16="http://schemas.microsoft.com/office/drawing/2014/main" id="{81D7D820-F07C-A0A0-353B-B36A7146A2C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0826703-D3F7-8A34-A40B-A9A6940290A1}"/>
              </a:ext>
            </a:extLst>
          </p:cNvPr>
          <p:cNvSpPr>
            <a:spLocks noGrp="1"/>
          </p:cNvSpPr>
          <p:nvPr>
            <p:ph type="dt" sz="half" idx="10"/>
          </p:nvPr>
        </p:nvSpPr>
        <p:spPr/>
        <p:txBody>
          <a:bodyPr/>
          <a:lstStyle/>
          <a:p>
            <a:fld id="{E84C1804-3E19-42E6-BCEA-CDE87234EC28}" type="datetimeFigureOut">
              <a:rPr lang="es-PR" smtClean="0"/>
              <a:t>08/19/2024</a:t>
            </a:fld>
            <a:endParaRPr lang="es-PR"/>
          </a:p>
        </p:txBody>
      </p:sp>
      <p:sp>
        <p:nvSpPr>
          <p:cNvPr id="6" name="Footer Placeholder 5">
            <a:extLst>
              <a:ext uri="{FF2B5EF4-FFF2-40B4-BE49-F238E27FC236}">
                <a16:creationId xmlns:a16="http://schemas.microsoft.com/office/drawing/2014/main" id="{DC6A0671-89DD-E64B-91DA-C29467DD5644}"/>
              </a:ext>
            </a:extLst>
          </p:cNvPr>
          <p:cNvSpPr>
            <a:spLocks noGrp="1"/>
          </p:cNvSpPr>
          <p:nvPr>
            <p:ph type="ftr" sz="quarter" idx="11"/>
          </p:nvPr>
        </p:nvSpPr>
        <p:spPr/>
        <p:txBody>
          <a:bodyPr/>
          <a:lstStyle/>
          <a:p>
            <a:endParaRPr lang="es-PR"/>
          </a:p>
        </p:txBody>
      </p:sp>
      <p:sp>
        <p:nvSpPr>
          <p:cNvPr id="7" name="Slide Number Placeholder 6">
            <a:extLst>
              <a:ext uri="{FF2B5EF4-FFF2-40B4-BE49-F238E27FC236}">
                <a16:creationId xmlns:a16="http://schemas.microsoft.com/office/drawing/2014/main" id="{56AA8BBC-B8F0-6757-98A9-A071AADCD03F}"/>
              </a:ext>
            </a:extLst>
          </p:cNvPr>
          <p:cNvSpPr>
            <a:spLocks noGrp="1"/>
          </p:cNvSpPr>
          <p:nvPr>
            <p:ph type="sldNum" sz="quarter" idx="12"/>
          </p:nvPr>
        </p:nvSpPr>
        <p:spPr/>
        <p:txBody>
          <a:bodyPr/>
          <a:lstStyle/>
          <a:p>
            <a:fld id="{A3C6C34D-D988-48C8-8FB9-8603C73DFAF3}" type="slidenum">
              <a:rPr lang="es-PR" smtClean="0"/>
              <a:t>‹#›</a:t>
            </a:fld>
            <a:endParaRPr lang="es-PR"/>
          </a:p>
        </p:txBody>
      </p:sp>
    </p:spTree>
    <p:extLst>
      <p:ext uri="{BB962C8B-B14F-4D97-AF65-F5344CB8AC3E}">
        <p14:creationId xmlns:p14="http://schemas.microsoft.com/office/powerpoint/2010/main" val="32887847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C53C3E-6001-082F-DCCF-EC86D4578D0A}"/>
              </a:ext>
            </a:extLst>
          </p:cNvPr>
          <p:cNvSpPr>
            <a:spLocks noGrp="1"/>
          </p:cNvSpPr>
          <p:nvPr>
            <p:ph type="title"/>
          </p:nvPr>
        </p:nvSpPr>
        <p:spPr/>
        <p:txBody>
          <a:bodyPr/>
          <a:lstStyle/>
          <a:p>
            <a:r>
              <a:rPr lang="en-US"/>
              <a:t>Click to edit Master title style</a:t>
            </a:r>
            <a:endParaRPr lang="es-PR"/>
          </a:p>
        </p:txBody>
      </p:sp>
      <p:sp>
        <p:nvSpPr>
          <p:cNvPr id="3" name="Vertical Text Placeholder 2">
            <a:extLst>
              <a:ext uri="{FF2B5EF4-FFF2-40B4-BE49-F238E27FC236}">
                <a16:creationId xmlns:a16="http://schemas.microsoft.com/office/drawing/2014/main" id="{02264810-3F54-23BA-3B86-609C26263E4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s-PR"/>
          </a:p>
        </p:txBody>
      </p:sp>
      <p:sp>
        <p:nvSpPr>
          <p:cNvPr id="4" name="Date Placeholder 3">
            <a:extLst>
              <a:ext uri="{FF2B5EF4-FFF2-40B4-BE49-F238E27FC236}">
                <a16:creationId xmlns:a16="http://schemas.microsoft.com/office/drawing/2014/main" id="{BA72E200-D08E-1947-1C86-5150D3F1F36B}"/>
              </a:ext>
            </a:extLst>
          </p:cNvPr>
          <p:cNvSpPr>
            <a:spLocks noGrp="1"/>
          </p:cNvSpPr>
          <p:nvPr>
            <p:ph type="dt" sz="half" idx="10"/>
          </p:nvPr>
        </p:nvSpPr>
        <p:spPr/>
        <p:txBody>
          <a:bodyPr/>
          <a:lstStyle/>
          <a:p>
            <a:fld id="{E84C1804-3E19-42E6-BCEA-CDE87234EC28}" type="datetimeFigureOut">
              <a:rPr lang="es-PR" smtClean="0"/>
              <a:t>08/19/2024</a:t>
            </a:fld>
            <a:endParaRPr lang="es-PR"/>
          </a:p>
        </p:txBody>
      </p:sp>
      <p:sp>
        <p:nvSpPr>
          <p:cNvPr id="5" name="Footer Placeholder 4">
            <a:extLst>
              <a:ext uri="{FF2B5EF4-FFF2-40B4-BE49-F238E27FC236}">
                <a16:creationId xmlns:a16="http://schemas.microsoft.com/office/drawing/2014/main" id="{A938A7AB-D13B-9DC3-0570-4BED18BD58DE}"/>
              </a:ext>
            </a:extLst>
          </p:cNvPr>
          <p:cNvSpPr>
            <a:spLocks noGrp="1"/>
          </p:cNvSpPr>
          <p:nvPr>
            <p:ph type="ftr" sz="quarter" idx="11"/>
          </p:nvPr>
        </p:nvSpPr>
        <p:spPr/>
        <p:txBody>
          <a:bodyPr/>
          <a:lstStyle/>
          <a:p>
            <a:endParaRPr lang="es-PR"/>
          </a:p>
        </p:txBody>
      </p:sp>
      <p:sp>
        <p:nvSpPr>
          <p:cNvPr id="6" name="Slide Number Placeholder 5">
            <a:extLst>
              <a:ext uri="{FF2B5EF4-FFF2-40B4-BE49-F238E27FC236}">
                <a16:creationId xmlns:a16="http://schemas.microsoft.com/office/drawing/2014/main" id="{525D43BC-5ECE-A50C-B5B1-531539800481}"/>
              </a:ext>
            </a:extLst>
          </p:cNvPr>
          <p:cNvSpPr>
            <a:spLocks noGrp="1"/>
          </p:cNvSpPr>
          <p:nvPr>
            <p:ph type="sldNum" sz="quarter" idx="12"/>
          </p:nvPr>
        </p:nvSpPr>
        <p:spPr/>
        <p:txBody>
          <a:bodyPr/>
          <a:lstStyle/>
          <a:p>
            <a:fld id="{A3C6C34D-D988-48C8-8FB9-8603C73DFAF3}" type="slidenum">
              <a:rPr lang="es-PR" smtClean="0"/>
              <a:t>‹#›</a:t>
            </a:fld>
            <a:endParaRPr lang="es-PR"/>
          </a:p>
        </p:txBody>
      </p:sp>
    </p:spTree>
    <p:extLst>
      <p:ext uri="{BB962C8B-B14F-4D97-AF65-F5344CB8AC3E}">
        <p14:creationId xmlns:p14="http://schemas.microsoft.com/office/powerpoint/2010/main" val="90405416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A5FF267-4153-C5F1-46E2-895C75E6F6A6}"/>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s-PR"/>
          </a:p>
        </p:txBody>
      </p:sp>
      <p:sp>
        <p:nvSpPr>
          <p:cNvPr id="3" name="Vertical Text Placeholder 2">
            <a:extLst>
              <a:ext uri="{FF2B5EF4-FFF2-40B4-BE49-F238E27FC236}">
                <a16:creationId xmlns:a16="http://schemas.microsoft.com/office/drawing/2014/main" id="{7FA4CF57-8399-2158-3E25-B12E2BAE45B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s-PR"/>
          </a:p>
        </p:txBody>
      </p:sp>
      <p:sp>
        <p:nvSpPr>
          <p:cNvPr id="4" name="Date Placeholder 3">
            <a:extLst>
              <a:ext uri="{FF2B5EF4-FFF2-40B4-BE49-F238E27FC236}">
                <a16:creationId xmlns:a16="http://schemas.microsoft.com/office/drawing/2014/main" id="{5D646BBD-BB8B-2B0C-2477-32893FB3E562}"/>
              </a:ext>
            </a:extLst>
          </p:cNvPr>
          <p:cNvSpPr>
            <a:spLocks noGrp="1"/>
          </p:cNvSpPr>
          <p:nvPr>
            <p:ph type="dt" sz="half" idx="10"/>
          </p:nvPr>
        </p:nvSpPr>
        <p:spPr/>
        <p:txBody>
          <a:bodyPr/>
          <a:lstStyle/>
          <a:p>
            <a:fld id="{E84C1804-3E19-42E6-BCEA-CDE87234EC28}" type="datetimeFigureOut">
              <a:rPr lang="es-PR" smtClean="0"/>
              <a:t>08/19/2024</a:t>
            </a:fld>
            <a:endParaRPr lang="es-PR"/>
          </a:p>
        </p:txBody>
      </p:sp>
      <p:sp>
        <p:nvSpPr>
          <p:cNvPr id="5" name="Footer Placeholder 4">
            <a:extLst>
              <a:ext uri="{FF2B5EF4-FFF2-40B4-BE49-F238E27FC236}">
                <a16:creationId xmlns:a16="http://schemas.microsoft.com/office/drawing/2014/main" id="{1F73AF4C-4071-BA62-15F8-2423EBDAB687}"/>
              </a:ext>
            </a:extLst>
          </p:cNvPr>
          <p:cNvSpPr>
            <a:spLocks noGrp="1"/>
          </p:cNvSpPr>
          <p:nvPr>
            <p:ph type="ftr" sz="quarter" idx="11"/>
          </p:nvPr>
        </p:nvSpPr>
        <p:spPr/>
        <p:txBody>
          <a:bodyPr/>
          <a:lstStyle/>
          <a:p>
            <a:endParaRPr lang="es-PR"/>
          </a:p>
        </p:txBody>
      </p:sp>
      <p:sp>
        <p:nvSpPr>
          <p:cNvPr id="6" name="Slide Number Placeholder 5">
            <a:extLst>
              <a:ext uri="{FF2B5EF4-FFF2-40B4-BE49-F238E27FC236}">
                <a16:creationId xmlns:a16="http://schemas.microsoft.com/office/drawing/2014/main" id="{5DE040C9-56FE-865E-59E8-6878C7C014A8}"/>
              </a:ext>
            </a:extLst>
          </p:cNvPr>
          <p:cNvSpPr>
            <a:spLocks noGrp="1"/>
          </p:cNvSpPr>
          <p:nvPr>
            <p:ph type="sldNum" sz="quarter" idx="12"/>
          </p:nvPr>
        </p:nvSpPr>
        <p:spPr/>
        <p:txBody>
          <a:bodyPr/>
          <a:lstStyle/>
          <a:p>
            <a:fld id="{A3C6C34D-D988-48C8-8FB9-8603C73DFAF3}" type="slidenum">
              <a:rPr lang="es-PR" smtClean="0"/>
              <a:t>‹#›</a:t>
            </a:fld>
            <a:endParaRPr lang="es-PR"/>
          </a:p>
        </p:txBody>
      </p:sp>
    </p:spTree>
    <p:extLst>
      <p:ext uri="{BB962C8B-B14F-4D97-AF65-F5344CB8AC3E}">
        <p14:creationId xmlns:p14="http://schemas.microsoft.com/office/powerpoint/2010/main" val="34433338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C7241E8-E938-FE70-D256-076D4486251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s-PR"/>
          </a:p>
        </p:txBody>
      </p:sp>
      <p:sp>
        <p:nvSpPr>
          <p:cNvPr id="3" name="Text Placeholder 2">
            <a:extLst>
              <a:ext uri="{FF2B5EF4-FFF2-40B4-BE49-F238E27FC236}">
                <a16:creationId xmlns:a16="http://schemas.microsoft.com/office/drawing/2014/main" id="{BD2BDCBD-E776-78A5-EE30-667CDE117E6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s-PR"/>
          </a:p>
        </p:txBody>
      </p:sp>
      <p:sp>
        <p:nvSpPr>
          <p:cNvPr id="4" name="Date Placeholder 3">
            <a:extLst>
              <a:ext uri="{FF2B5EF4-FFF2-40B4-BE49-F238E27FC236}">
                <a16:creationId xmlns:a16="http://schemas.microsoft.com/office/drawing/2014/main" id="{47DA0B98-5DAA-E154-E3C2-9951E26419B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4C1804-3E19-42E6-BCEA-CDE87234EC28}" type="datetimeFigureOut">
              <a:rPr lang="es-PR" smtClean="0"/>
              <a:t>08/19/2024</a:t>
            </a:fld>
            <a:endParaRPr lang="es-PR"/>
          </a:p>
        </p:txBody>
      </p:sp>
      <p:sp>
        <p:nvSpPr>
          <p:cNvPr id="5" name="Footer Placeholder 4">
            <a:extLst>
              <a:ext uri="{FF2B5EF4-FFF2-40B4-BE49-F238E27FC236}">
                <a16:creationId xmlns:a16="http://schemas.microsoft.com/office/drawing/2014/main" id="{154DF2E3-1D07-1AC2-142F-973EA6DA9D2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PR"/>
          </a:p>
        </p:txBody>
      </p:sp>
      <p:sp>
        <p:nvSpPr>
          <p:cNvPr id="6" name="Slide Number Placeholder 5">
            <a:extLst>
              <a:ext uri="{FF2B5EF4-FFF2-40B4-BE49-F238E27FC236}">
                <a16:creationId xmlns:a16="http://schemas.microsoft.com/office/drawing/2014/main" id="{E2B22C68-A507-7E7A-26D1-C70CFB6F6AA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3C6C34D-D988-48C8-8FB9-8603C73DFAF3}" type="slidenum">
              <a:rPr lang="es-PR" smtClean="0"/>
              <a:t>‹#›</a:t>
            </a:fld>
            <a:endParaRPr lang="es-PR"/>
          </a:p>
        </p:txBody>
      </p:sp>
    </p:spTree>
    <p:extLst>
      <p:ext uri="{BB962C8B-B14F-4D97-AF65-F5344CB8AC3E}">
        <p14:creationId xmlns:p14="http://schemas.microsoft.com/office/powerpoint/2010/main" val="175636921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oleObject" Target="../embeddings/oleObject1.bin"/><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wmf"/><Relationship Id="rId2" Type="http://schemas.openxmlformats.org/officeDocument/2006/relationships/oleObject" Target="../embeddings/oleObject2.bin"/><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customXml" Target="../ink/ink1.xml"/><Relationship Id="rId3" Type="http://schemas.openxmlformats.org/officeDocument/2006/relationships/image" Target="../media/image3.wmf"/><Relationship Id="rId7" Type="http://schemas.openxmlformats.org/officeDocument/2006/relationships/image" Target="../media/image7.png"/><Relationship Id="rId2" Type="http://schemas.openxmlformats.org/officeDocument/2006/relationships/oleObject" Target="../embeddings/oleObject3.bin"/><Relationship Id="rId1" Type="http://schemas.openxmlformats.org/officeDocument/2006/relationships/slideLayout" Target="../slideLayouts/slideLayout2.xml"/><Relationship Id="rId6" Type="http://schemas.openxmlformats.org/officeDocument/2006/relationships/image" Target="../media/image6.jpg"/><Relationship Id="rId5" Type="http://schemas.openxmlformats.org/officeDocument/2006/relationships/image" Target="../media/image5.jpg"/><Relationship Id="rId4" Type="http://schemas.openxmlformats.org/officeDocument/2006/relationships/image" Target="../media/image4.png"/><Relationship Id="rId9" Type="http://schemas.openxmlformats.org/officeDocument/2006/relationships/image" Target="../media/image20.png"/></Relationships>
</file>

<file path=ppt/slides/_rels/slide4.xml.rels><?xml version="1.0" encoding="UTF-8" standalone="yes"?>
<Relationships xmlns="http://schemas.openxmlformats.org/package/2006/relationships"><Relationship Id="rId8" Type="http://schemas.openxmlformats.org/officeDocument/2006/relationships/image" Target="../media/image5.jpg"/><Relationship Id="rId3" Type="http://schemas.openxmlformats.org/officeDocument/2006/relationships/image" Target="../media/image9.png"/><Relationship Id="rId7" Type="http://schemas.openxmlformats.org/officeDocument/2006/relationships/image" Target="../media/image4.png"/><Relationship Id="rId2" Type="http://schemas.openxmlformats.org/officeDocument/2006/relationships/image" Target="../media/image8.png"/><Relationship Id="rId1" Type="http://schemas.openxmlformats.org/officeDocument/2006/relationships/slideLayout" Target="../slideLayouts/slideLayout7.xml"/><Relationship Id="rId6" Type="http://schemas.openxmlformats.org/officeDocument/2006/relationships/image" Target="../media/image12.png"/><Relationship Id="rId5" Type="http://schemas.openxmlformats.org/officeDocument/2006/relationships/image" Target="../media/image11.png"/><Relationship Id="rId10" Type="http://schemas.openxmlformats.org/officeDocument/2006/relationships/image" Target="../media/image13.png"/><Relationship Id="rId4" Type="http://schemas.openxmlformats.org/officeDocument/2006/relationships/image" Target="../media/image10.png"/><Relationship Id="rId9" Type="http://schemas.openxmlformats.org/officeDocument/2006/relationships/image" Target="../media/image6.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4.wmf"/><Relationship Id="rId2" Type="http://schemas.openxmlformats.org/officeDocument/2006/relationships/oleObject" Target="../embeddings/oleObject4.bin"/><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openxmlformats.org/officeDocument/2006/relationships/image" Target="../media/image18.wmf"/><Relationship Id="rId3" Type="http://schemas.openxmlformats.org/officeDocument/2006/relationships/image" Target="../media/image15.wmf"/><Relationship Id="rId7" Type="http://schemas.openxmlformats.org/officeDocument/2006/relationships/oleObject" Target="../embeddings/oleObject7.bin"/><Relationship Id="rId12" Type="http://schemas.openxmlformats.org/officeDocument/2006/relationships/customXml" Target="../ink/ink4.xml"/><Relationship Id="rId2" Type="http://schemas.openxmlformats.org/officeDocument/2006/relationships/oleObject" Target="../embeddings/oleObject5.bin"/><Relationship Id="rId1" Type="http://schemas.openxmlformats.org/officeDocument/2006/relationships/slideLayout" Target="../slideLayouts/slideLayout2.xml"/><Relationship Id="rId6" Type="http://schemas.openxmlformats.org/officeDocument/2006/relationships/image" Target="../media/image17.wmf"/><Relationship Id="rId11" Type="http://schemas.openxmlformats.org/officeDocument/2006/relationships/customXml" Target="../ink/ink3.xml"/><Relationship Id="rId5" Type="http://schemas.openxmlformats.org/officeDocument/2006/relationships/oleObject" Target="../embeddings/oleObject6.bin"/><Relationship Id="rId10" Type="http://schemas.openxmlformats.org/officeDocument/2006/relationships/image" Target="../media/image20.png"/><Relationship Id="rId4" Type="http://schemas.openxmlformats.org/officeDocument/2006/relationships/image" Target="../media/image16.png"/><Relationship Id="rId9" Type="http://schemas.openxmlformats.org/officeDocument/2006/relationships/customXml" Target="../ink/ink2.xml"/></Relationships>
</file>

<file path=ppt/slides/_rels/slide8.xml.rels><?xml version="1.0" encoding="UTF-8" standalone="yes"?>
<Relationships xmlns="http://schemas.openxmlformats.org/package/2006/relationships"><Relationship Id="rId8" Type="http://schemas.openxmlformats.org/officeDocument/2006/relationships/image" Target="../media/image20.wmf"/><Relationship Id="rId3" Type="http://schemas.openxmlformats.org/officeDocument/2006/relationships/image" Target="../media/image15.wmf"/><Relationship Id="rId7" Type="http://schemas.openxmlformats.org/officeDocument/2006/relationships/oleObject" Target="../embeddings/oleObject10.bin"/><Relationship Id="rId2" Type="http://schemas.openxmlformats.org/officeDocument/2006/relationships/oleObject" Target="../embeddings/oleObject8.bin"/><Relationship Id="rId1" Type="http://schemas.openxmlformats.org/officeDocument/2006/relationships/slideLayout" Target="../slideLayouts/slideLayout2.xml"/><Relationship Id="rId6" Type="http://schemas.openxmlformats.org/officeDocument/2006/relationships/image" Target="../media/image19.wmf"/><Relationship Id="rId5" Type="http://schemas.openxmlformats.org/officeDocument/2006/relationships/oleObject" Target="../embeddings/oleObject9.bin"/><Relationship Id="rId4" Type="http://schemas.openxmlformats.org/officeDocument/2006/relationships/image" Target="../media/image16.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2">
            <a:extLst>
              <a:ext uri="{FF2B5EF4-FFF2-40B4-BE49-F238E27FC236}">
                <a16:creationId xmlns:a16="http://schemas.microsoft.com/office/drawing/2014/main" id="{2E790A88-8D8A-05D8-F6D8-0ECAB0AD838D}"/>
              </a:ext>
            </a:extLst>
          </p:cNvPr>
          <p:cNvSpPr>
            <a:spLocks noGrp="1" noChangeArrowheads="1"/>
          </p:cNvSpPr>
          <p:nvPr>
            <p:ph type="title"/>
          </p:nvPr>
        </p:nvSpPr>
        <p:spPr>
          <a:xfrm>
            <a:off x="381000" y="357981"/>
            <a:ext cx="3175000" cy="573352"/>
          </a:xfrm>
        </p:spPr>
        <p:txBody>
          <a:bodyPr rtlCol="0">
            <a:normAutofit/>
          </a:bodyPr>
          <a:lstStyle/>
          <a:p>
            <a:pPr>
              <a:defRPr/>
            </a:pPr>
            <a:r>
              <a:rPr lang="en-US" altLang="en-PR" sz="2800" b="1" u="sng" dirty="0" err="1">
                <a:solidFill>
                  <a:schemeClr val="accent2">
                    <a:lumMod val="75000"/>
                  </a:schemeClr>
                </a:solidFill>
              </a:rPr>
              <a:t>Tintes</a:t>
            </a:r>
            <a:r>
              <a:rPr lang="en-US" altLang="en-PR" sz="2800" b="1" u="sng" dirty="0">
                <a:solidFill>
                  <a:schemeClr val="accent2">
                    <a:lumMod val="75000"/>
                  </a:schemeClr>
                </a:solidFill>
              </a:rPr>
              <a:t> </a:t>
            </a:r>
            <a:r>
              <a:rPr lang="en-US" altLang="en-PR" sz="2800" b="1" u="sng" dirty="0" err="1">
                <a:solidFill>
                  <a:schemeClr val="accent2">
                    <a:lumMod val="75000"/>
                  </a:schemeClr>
                </a:solidFill>
              </a:rPr>
              <a:t>Conjugados</a:t>
            </a:r>
            <a:endParaRPr lang="en-US" altLang="en-PR" sz="2800" b="1" u="sng" dirty="0">
              <a:solidFill>
                <a:schemeClr val="accent2">
                  <a:lumMod val="75000"/>
                </a:schemeClr>
              </a:solidFill>
            </a:endParaRPr>
          </a:p>
        </p:txBody>
      </p:sp>
      <p:graphicFrame>
        <p:nvGraphicFramePr>
          <p:cNvPr id="56323" name="Object 6">
            <a:extLst>
              <a:ext uri="{FF2B5EF4-FFF2-40B4-BE49-F238E27FC236}">
                <a16:creationId xmlns:a16="http://schemas.microsoft.com/office/drawing/2014/main" id="{BFE3F994-D7B9-4667-8329-E4648E919DC5}"/>
              </a:ext>
            </a:extLst>
          </p:cNvPr>
          <p:cNvGraphicFramePr>
            <a:graphicFrameLocks noGrp="1" noChangeAspect="1"/>
          </p:cNvGraphicFramePr>
          <p:nvPr>
            <p:ph idx="1"/>
            <p:extLst>
              <p:ext uri="{D42A27DB-BD31-4B8C-83A1-F6EECF244321}">
                <p14:modId xmlns:p14="http://schemas.microsoft.com/office/powerpoint/2010/main" val="264862840"/>
              </p:ext>
            </p:extLst>
          </p:nvPr>
        </p:nvGraphicFramePr>
        <p:xfrm>
          <a:off x="712259" y="1066800"/>
          <a:ext cx="4089400" cy="4724400"/>
        </p:xfrm>
        <a:graphic>
          <a:graphicData uri="http://schemas.openxmlformats.org/presentationml/2006/ole">
            <mc:AlternateContent xmlns:mc="http://schemas.openxmlformats.org/markup-compatibility/2006">
              <mc:Choice xmlns:v="urn:schemas-microsoft-com:vml" Requires="v">
                <p:oleObj name="Document" r:id="rId2" imgW="3743325" imgH="4324350" progId="ChemWindow.Document">
                  <p:embed/>
                </p:oleObj>
              </mc:Choice>
              <mc:Fallback>
                <p:oleObj name="Document" r:id="rId2" imgW="3743325" imgH="4324350" progId="ChemWindow.Document">
                  <p:embed/>
                  <p:pic>
                    <p:nvPicPr>
                      <p:cNvPr id="56323" name="Object 6">
                        <a:extLst>
                          <a:ext uri="{FF2B5EF4-FFF2-40B4-BE49-F238E27FC236}">
                            <a16:creationId xmlns:a16="http://schemas.microsoft.com/office/drawing/2014/main" id="{BFE3F994-D7B9-4667-8329-E4648E919DC5}"/>
                          </a:ext>
                        </a:extLst>
                      </p:cNvPr>
                      <p:cNvPicPr>
                        <a:picLocks noGrp="1"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2259" y="1066800"/>
                        <a:ext cx="4089400" cy="472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6" name="Slide Number Placeholder 3">
            <a:extLst>
              <a:ext uri="{FF2B5EF4-FFF2-40B4-BE49-F238E27FC236}">
                <a16:creationId xmlns:a16="http://schemas.microsoft.com/office/drawing/2014/main" id="{E697F1D9-C887-CD2E-2B67-CFB3B8927867}"/>
              </a:ext>
            </a:extLst>
          </p:cNvPr>
          <p:cNvSpPr>
            <a:spLocks noGrp="1"/>
          </p:cNvSpPr>
          <p:nvPr>
            <p:ph type="sldNum" sz="quarter" idx="12"/>
          </p:nvPr>
        </p:nvSpPr>
        <p:spPr/>
        <p:txBody>
          <a:bodyPr/>
          <a:lstStyle/>
          <a:p>
            <a:pPr>
              <a:defRPr/>
            </a:pPr>
            <a:r>
              <a:rPr lang="en-US" altLang="en-PR"/>
              <a:t>SLIDE </a:t>
            </a:r>
            <a:fld id="{5FD46C13-C29B-4CD1-BFBB-9801B826E12F}" type="slidenum">
              <a:rPr lang="en-US" altLang="en-PR"/>
              <a:pPr>
                <a:defRPr/>
              </a:pPr>
              <a:t>1</a:t>
            </a:fld>
            <a:endParaRPr lang="en-US" altLang="en-PR"/>
          </a:p>
        </p:txBody>
      </p:sp>
      <p:sp>
        <p:nvSpPr>
          <p:cNvPr id="84996" name="Text Box 4">
            <a:extLst>
              <a:ext uri="{FF2B5EF4-FFF2-40B4-BE49-F238E27FC236}">
                <a16:creationId xmlns:a16="http://schemas.microsoft.com/office/drawing/2014/main" id="{29D841B3-83F8-9991-15AD-34B410E2724D}"/>
              </a:ext>
            </a:extLst>
          </p:cNvPr>
          <p:cNvSpPr txBox="1">
            <a:spLocks noChangeArrowheads="1"/>
          </p:cNvSpPr>
          <p:nvPr/>
        </p:nvSpPr>
        <p:spPr bwMode="auto">
          <a:xfrm>
            <a:off x="4801659" y="618067"/>
            <a:ext cx="1329467" cy="461665"/>
          </a:xfrm>
          <a:prstGeom prst="rect">
            <a:avLst/>
          </a:prstGeom>
          <a:noFill/>
          <a:ln>
            <a:noFill/>
          </a:ln>
          <a:effectLst/>
        </p:spPr>
        <p:txBody>
          <a:bodyPr wrap="none">
            <a:spAutoFit/>
          </a:bodyPr>
          <a:lstStyle/>
          <a:p>
            <a:pPr>
              <a:defRPr/>
            </a:pPr>
            <a:r>
              <a:rPr lang="en-US" altLang="en-PR" sz="2400" u="sng" dirty="0" err="1">
                <a:solidFill>
                  <a:srgbClr val="0000FF"/>
                </a:solidFill>
              </a:rPr>
              <a:t>Objetivo</a:t>
            </a:r>
            <a:r>
              <a:rPr lang="en-US" altLang="en-PR" sz="2400" u="sng" dirty="0">
                <a:solidFill>
                  <a:srgbClr val="0000FF"/>
                </a:solidFill>
              </a:rPr>
              <a:t>:</a:t>
            </a:r>
          </a:p>
        </p:txBody>
      </p:sp>
      <p:sp>
        <p:nvSpPr>
          <p:cNvPr id="56326" name="Text Box 5">
            <a:extLst>
              <a:ext uri="{FF2B5EF4-FFF2-40B4-BE49-F238E27FC236}">
                <a16:creationId xmlns:a16="http://schemas.microsoft.com/office/drawing/2014/main" id="{22E7E263-B3B0-22DA-C764-CA7E4E5BD344}"/>
              </a:ext>
            </a:extLst>
          </p:cNvPr>
          <p:cNvSpPr txBox="1">
            <a:spLocks noChangeArrowheads="1"/>
          </p:cNvSpPr>
          <p:nvPr/>
        </p:nvSpPr>
        <p:spPr bwMode="auto">
          <a:xfrm>
            <a:off x="4801659" y="1255741"/>
            <a:ext cx="6768306" cy="2031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s-PR" altLang="en-PR" sz="1800" dirty="0"/>
              <a:t>Aplicar el modelo de partícula en la caja (cuántico) para predecir la energía de transición en la región visible de moléculas orgánicas con enlaces conjugados. Se va a comparar el largo de onda de absorción teórico (</a:t>
            </a:r>
            <a:r>
              <a:rPr lang="es-PR" altLang="en-PR" sz="1800" dirty="0">
                <a:sym typeface="Symbol" panose="05050102010706020507" pitchFamily="18" charset="2"/>
              </a:rPr>
              <a:t></a:t>
            </a:r>
            <a:r>
              <a:rPr lang="es-PR" altLang="en-PR" sz="1800" baseline="-25000" dirty="0">
                <a:sym typeface="Symbol" panose="05050102010706020507" pitchFamily="18" charset="2"/>
              </a:rPr>
              <a:t>teórico</a:t>
            </a:r>
            <a:r>
              <a:rPr lang="es-PR" altLang="en-PR" sz="1800" dirty="0">
                <a:sym typeface="Symbol" panose="05050102010706020507" pitchFamily="18" charset="2"/>
              </a:rPr>
              <a:t>) calculado mediante </a:t>
            </a:r>
            <a:r>
              <a:rPr lang="es-PR" altLang="en-PR" sz="1800" dirty="0"/>
              <a:t>el modelo partícula en la caja con el largo de onda experimental (</a:t>
            </a:r>
            <a:r>
              <a:rPr lang="es-PR" altLang="en-PR" sz="1800" dirty="0">
                <a:sym typeface="Symbol" panose="05050102010706020507" pitchFamily="18" charset="2"/>
              </a:rPr>
              <a:t></a:t>
            </a:r>
            <a:r>
              <a:rPr lang="es-PR" altLang="en-PR" sz="1800" baseline="-25000" dirty="0">
                <a:sym typeface="Symbol" panose="05050102010706020507" pitchFamily="18" charset="2"/>
              </a:rPr>
              <a:t>experimental</a:t>
            </a:r>
            <a:r>
              <a:rPr lang="es-PR" altLang="en-PR" sz="1800" dirty="0">
                <a:sym typeface="Symbol" panose="05050102010706020507" pitchFamily="18" charset="2"/>
              </a:rPr>
              <a:t>).</a:t>
            </a:r>
            <a:r>
              <a:rPr lang="es-PR" altLang="en-PR" sz="1800" dirty="0"/>
              <a:t> Se tendrán en consideración correcciones al modelo de la partícula en la caja de tal manera que la diferencia entre </a:t>
            </a:r>
            <a:r>
              <a:rPr lang="es-PR" altLang="en-PR" sz="1800" dirty="0">
                <a:sym typeface="Symbol" panose="05050102010706020507" pitchFamily="18" charset="2"/>
              </a:rPr>
              <a:t></a:t>
            </a:r>
            <a:r>
              <a:rPr lang="es-PR" altLang="en-PR" sz="1800" baseline="-25000" dirty="0">
                <a:sym typeface="Symbol" panose="05050102010706020507" pitchFamily="18" charset="2"/>
              </a:rPr>
              <a:t>teórico</a:t>
            </a:r>
            <a:r>
              <a:rPr lang="es-PR" altLang="en-PR" sz="1800" dirty="0">
                <a:sym typeface="Symbol" panose="05050102010706020507" pitchFamily="18" charset="2"/>
              </a:rPr>
              <a:t> y </a:t>
            </a:r>
            <a:r>
              <a:rPr lang="es-PR" altLang="en-PR" sz="1800" baseline="-25000" dirty="0">
                <a:sym typeface="Symbol" panose="05050102010706020507" pitchFamily="18" charset="2"/>
              </a:rPr>
              <a:t>experimental</a:t>
            </a:r>
            <a:r>
              <a:rPr lang="es-PR" altLang="en-PR" sz="1800" dirty="0">
                <a:sym typeface="Symbol" panose="05050102010706020507" pitchFamily="18" charset="2"/>
              </a:rPr>
              <a:t> sea menor</a:t>
            </a:r>
            <a:r>
              <a:rPr lang="es-PR" altLang="en-PR" sz="1800" dirty="0"/>
              <a:t> .</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2">
            <a:extLst>
              <a:ext uri="{FF2B5EF4-FFF2-40B4-BE49-F238E27FC236}">
                <a16:creationId xmlns:a16="http://schemas.microsoft.com/office/drawing/2014/main" id="{7D58FBDA-5035-4356-F8BE-109ABC2DF9A1}"/>
              </a:ext>
            </a:extLst>
          </p:cNvPr>
          <p:cNvSpPr>
            <a:spLocks noGrp="1" noChangeArrowheads="1"/>
          </p:cNvSpPr>
          <p:nvPr>
            <p:ph type="title"/>
          </p:nvPr>
        </p:nvSpPr>
        <p:spPr>
          <a:xfrm>
            <a:off x="499533" y="397933"/>
            <a:ext cx="2957280" cy="511706"/>
          </a:xfrm>
        </p:spPr>
        <p:txBody>
          <a:bodyPr rtlCol="0">
            <a:normAutofit/>
          </a:bodyPr>
          <a:lstStyle/>
          <a:p>
            <a:pPr>
              <a:defRPr/>
            </a:pPr>
            <a:r>
              <a:rPr lang="en-US" altLang="en-PR" sz="2800" b="1" u="sng" dirty="0" err="1">
                <a:solidFill>
                  <a:schemeClr val="accent2">
                    <a:lumMod val="75000"/>
                  </a:schemeClr>
                </a:solidFill>
              </a:rPr>
              <a:t>Tintes</a:t>
            </a:r>
            <a:r>
              <a:rPr lang="en-US" altLang="en-PR" sz="2800" b="1" u="sng" dirty="0">
                <a:solidFill>
                  <a:schemeClr val="accent2">
                    <a:lumMod val="75000"/>
                  </a:schemeClr>
                </a:solidFill>
              </a:rPr>
              <a:t> </a:t>
            </a:r>
            <a:r>
              <a:rPr lang="en-US" altLang="en-PR" sz="2800" b="1" u="sng" dirty="0" err="1">
                <a:solidFill>
                  <a:schemeClr val="accent2">
                    <a:lumMod val="75000"/>
                  </a:schemeClr>
                </a:solidFill>
              </a:rPr>
              <a:t>Conjugados</a:t>
            </a:r>
            <a:endParaRPr lang="en-US" altLang="en-PR" sz="2800" b="1" u="sng" dirty="0">
              <a:solidFill>
                <a:schemeClr val="accent2">
                  <a:lumMod val="75000"/>
                </a:schemeClr>
              </a:solidFill>
            </a:endParaRPr>
          </a:p>
        </p:txBody>
      </p:sp>
      <p:graphicFrame>
        <p:nvGraphicFramePr>
          <p:cNvPr id="57347" name="Object 7">
            <a:extLst>
              <a:ext uri="{FF2B5EF4-FFF2-40B4-BE49-F238E27FC236}">
                <a16:creationId xmlns:a16="http://schemas.microsoft.com/office/drawing/2014/main" id="{67B687B3-8BA5-B2C7-38D4-9B84192DD846}"/>
              </a:ext>
            </a:extLst>
          </p:cNvPr>
          <p:cNvGraphicFramePr>
            <a:graphicFrameLocks noGrp="1" noChangeAspect="1"/>
          </p:cNvGraphicFramePr>
          <p:nvPr>
            <p:ph idx="1"/>
            <p:extLst>
              <p:ext uri="{D42A27DB-BD31-4B8C-83A1-F6EECF244321}">
                <p14:modId xmlns:p14="http://schemas.microsoft.com/office/powerpoint/2010/main" val="333546849"/>
              </p:ext>
            </p:extLst>
          </p:nvPr>
        </p:nvGraphicFramePr>
        <p:xfrm>
          <a:off x="1313923" y="1415537"/>
          <a:ext cx="6091237" cy="2976563"/>
        </p:xfrm>
        <a:graphic>
          <a:graphicData uri="http://schemas.openxmlformats.org/presentationml/2006/ole">
            <mc:AlternateContent xmlns:mc="http://schemas.openxmlformats.org/markup-compatibility/2006">
              <mc:Choice xmlns:v="urn:schemas-microsoft-com:vml" Requires="v">
                <p:oleObj name="Equation" r:id="rId2" imgW="2806700" imgH="1371600" progId="Equation.DSMT4">
                  <p:embed/>
                </p:oleObj>
              </mc:Choice>
              <mc:Fallback>
                <p:oleObj name="Equation" r:id="rId2" imgW="2806700" imgH="1371600" progId="Equation.DSMT4">
                  <p:embed/>
                  <p:pic>
                    <p:nvPicPr>
                      <p:cNvPr id="57347" name="Object 7">
                        <a:extLst>
                          <a:ext uri="{FF2B5EF4-FFF2-40B4-BE49-F238E27FC236}">
                            <a16:creationId xmlns:a16="http://schemas.microsoft.com/office/drawing/2014/main" id="{67B687B3-8BA5-B2C7-38D4-9B84192DD846}"/>
                          </a:ext>
                        </a:extLst>
                      </p:cNvPr>
                      <p:cNvPicPr>
                        <a:picLocks noGrp="1"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13923" y="1415537"/>
                        <a:ext cx="6091237" cy="2976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6" name="Slide Number Placeholder 3">
            <a:extLst>
              <a:ext uri="{FF2B5EF4-FFF2-40B4-BE49-F238E27FC236}">
                <a16:creationId xmlns:a16="http://schemas.microsoft.com/office/drawing/2014/main" id="{F5222FE8-A9F9-50CB-8BA6-DAF02FCD0FE7}"/>
              </a:ext>
            </a:extLst>
          </p:cNvPr>
          <p:cNvSpPr>
            <a:spLocks noGrp="1"/>
          </p:cNvSpPr>
          <p:nvPr>
            <p:ph type="sldNum" sz="quarter" idx="12"/>
          </p:nvPr>
        </p:nvSpPr>
        <p:spPr/>
        <p:txBody>
          <a:bodyPr/>
          <a:lstStyle/>
          <a:p>
            <a:pPr>
              <a:defRPr/>
            </a:pPr>
            <a:r>
              <a:rPr lang="en-US" altLang="en-PR"/>
              <a:t>SLIDE </a:t>
            </a:r>
            <a:fld id="{79EA5716-F45D-4BD3-92D9-918F59FFAFF8}" type="slidenum">
              <a:rPr lang="en-US" altLang="en-PR"/>
              <a:pPr>
                <a:defRPr/>
              </a:pPr>
              <a:t>2</a:t>
            </a:fld>
            <a:endParaRPr lang="en-US" altLang="en-PR"/>
          </a:p>
        </p:txBody>
      </p:sp>
      <p:sp>
        <p:nvSpPr>
          <p:cNvPr id="87043" name="Text Box 3">
            <a:extLst>
              <a:ext uri="{FF2B5EF4-FFF2-40B4-BE49-F238E27FC236}">
                <a16:creationId xmlns:a16="http://schemas.microsoft.com/office/drawing/2014/main" id="{03BE9667-F097-A2EF-7E35-147CEE50CB71}"/>
              </a:ext>
            </a:extLst>
          </p:cNvPr>
          <p:cNvSpPr txBox="1">
            <a:spLocks noChangeArrowheads="1"/>
          </p:cNvSpPr>
          <p:nvPr/>
        </p:nvSpPr>
        <p:spPr bwMode="auto">
          <a:xfrm>
            <a:off x="677334" y="948808"/>
            <a:ext cx="2779479" cy="369332"/>
          </a:xfrm>
          <a:prstGeom prst="rect">
            <a:avLst/>
          </a:prstGeom>
          <a:noFill/>
          <a:ln>
            <a:noFill/>
          </a:ln>
          <a:effectLst/>
        </p:spPr>
        <p:txBody>
          <a:bodyPr wrap="none">
            <a:spAutoFit/>
          </a:bodyPr>
          <a:lstStyle/>
          <a:p>
            <a:pPr>
              <a:defRPr/>
            </a:pPr>
            <a:r>
              <a:rPr lang="en-US" altLang="en-PR" u="sng">
                <a:solidFill>
                  <a:srgbClr val="0000FF"/>
                </a:solidFill>
              </a:rPr>
              <a:t>Modelo Partícula en la caja:</a:t>
            </a:r>
          </a:p>
        </p:txBody>
      </p:sp>
      <p:sp>
        <p:nvSpPr>
          <p:cNvPr id="57350" name="Text Box 9">
            <a:extLst>
              <a:ext uri="{FF2B5EF4-FFF2-40B4-BE49-F238E27FC236}">
                <a16:creationId xmlns:a16="http://schemas.microsoft.com/office/drawing/2014/main" id="{D203683D-42BB-28FB-181D-975CD255AF26}"/>
              </a:ext>
            </a:extLst>
          </p:cNvPr>
          <p:cNvSpPr txBox="1">
            <a:spLocks noChangeArrowheads="1"/>
          </p:cNvSpPr>
          <p:nvPr/>
        </p:nvSpPr>
        <p:spPr bwMode="auto">
          <a:xfrm>
            <a:off x="1524000" y="4518538"/>
            <a:ext cx="4999125" cy="1200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PR" sz="1800" dirty="0" err="1"/>
              <a:t>n</a:t>
            </a:r>
            <a:r>
              <a:rPr lang="en-US" altLang="en-PR" sz="1800" baseline="-25000" dirty="0" err="1"/>
              <a:t>x</a:t>
            </a:r>
            <a:r>
              <a:rPr lang="en-US" altLang="en-PR" sz="1800" dirty="0"/>
              <a:t> = </a:t>
            </a:r>
            <a:r>
              <a:rPr lang="en-US" altLang="en-PR" sz="1800" dirty="0" err="1"/>
              <a:t>nivel</a:t>
            </a:r>
            <a:r>
              <a:rPr lang="en-US" altLang="en-PR" sz="1800" dirty="0"/>
              <a:t> </a:t>
            </a:r>
            <a:r>
              <a:rPr lang="en-US" altLang="en-PR" sz="1800" dirty="0" err="1"/>
              <a:t>electrónico</a:t>
            </a:r>
            <a:r>
              <a:rPr lang="en-US" altLang="en-PR" sz="1800" dirty="0"/>
              <a:t>, 1,2,3…</a:t>
            </a:r>
          </a:p>
          <a:p>
            <a:pPr eaLnBrk="1" hangingPunct="1">
              <a:lnSpc>
                <a:spcPct val="100000"/>
              </a:lnSpc>
              <a:spcBef>
                <a:spcPct val="0"/>
              </a:spcBef>
              <a:buFontTx/>
              <a:buNone/>
            </a:pPr>
            <a:r>
              <a:rPr lang="en-US" altLang="en-PR" sz="1800" dirty="0"/>
              <a:t>m = masa electron, 9.11 x 10</a:t>
            </a:r>
            <a:r>
              <a:rPr lang="en-US" altLang="en-PR" sz="1800" baseline="30000" dirty="0"/>
              <a:t>-31</a:t>
            </a:r>
            <a:r>
              <a:rPr lang="en-US" altLang="en-PR" sz="1800" dirty="0"/>
              <a:t> kg</a:t>
            </a:r>
          </a:p>
          <a:p>
            <a:pPr eaLnBrk="1" hangingPunct="1">
              <a:lnSpc>
                <a:spcPct val="100000"/>
              </a:lnSpc>
              <a:spcBef>
                <a:spcPct val="0"/>
              </a:spcBef>
              <a:buFontTx/>
              <a:buNone/>
            </a:pPr>
            <a:r>
              <a:rPr lang="en-US" altLang="en-PR" sz="1800" i="1" dirty="0"/>
              <a:t>a</a:t>
            </a:r>
            <a:r>
              <a:rPr lang="en-US" altLang="en-PR" sz="1800" dirty="0"/>
              <a:t> = largo </a:t>
            </a:r>
            <a:r>
              <a:rPr lang="en-US" altLang="en-PR" sz="1800" dirty="0" err="1"/>
              <a:t>caja</a:t>
            </a:r>
            <a:r>
              <a:rPr lang="en-US" altLang="en-PR" sz="1800" dirty="0"/>
              <a:t> de </a:t>
            </a:r>
            <a:r>
              <a:rPr lang="en-US" altLang="en-PR" sz="1800" dirty="0" err="1"/>
              <a:t>cadena</a:t>
            </a:r>
            <a:r>
              <a:rPr lang="en-US" altLang="en-PR" sz="1800" dirty="0"/>
              <a:t> </a:t>
            </a:r>
            <a:r>
              <a:rPr lang="en-US" altLang="en-PR" sz="1800" dirty="0" err="1"/>
              <a:t>electrones</a:t>
            </a:r>
            <a:r>
              <a:rPr lang="en-US" altLang="en-PR" sz="1800" dirty="0"/>
              <a:t> </a:t>
            </a:r>
            <a:r>
              <a:rPr lang="el-GR" altLang="en-PR" sz="1800" dirty="0">
                <a:cs typeface="Arial" panose="020B0604020202020204" pitchFamily="34" charset="0"/>
              </a:rPr>
              <a:t>π</a:t>
            </a:r>
            <a:r>
              <a:rPr lang="en-US" altLang="en-PR" sz="1800" dirty="0">
                <a:cs typeface="Arial" panose="020B0604020202020204" pitchFamily="34" charset="0"/>
              </a:rPr>
              <a:t> </a:t>
            </a:r>
            <a:r>
              <a:rPr lang="en-US" altLang="en-PR" sz="1800" dirty="0" err="1">
                <a:cs typeface="Arial" panose="020B0604020202020204" pitchFamily="34" charset="0"/>
              </a:rPr>
              <a:t>en</a:t>
            </a:r>
            <a:r>
              <a:rPr lang="en-US" altLang="en-PR" sz="1800" dirty="0">
                <a:cs typeface="Arial" panose="020B0604020202020204" pitchFamily="34" charset="0"/>
              </a:rPr>
              <a:t> Angstroms</a:t>
            </a:r>
          </a:p>
          <a:p>
            <a:pPr eaLnBrk="1" hangingPunct="1">
              <a:lnSpc>
                <a:spcPct val="100000"/>
              </a:lnSpc>
              <a:spcBef>
                <a:spcPct val="0"/>
              </a:spcBef>
              <a:buFontTx/>
              <a:buNone/>
            </a:pPr>
            <a:r>
              <a:rPr lang="en-US" altLang="en-PR" sz="1800" dirty="0">
                <a:cs typeface="Arial" panose="020B0604020202020204" pitchFamily="34" charset="0"/>
              </a:rPr>
              <a:t>h = </a:t>
            </a:r>
            <a:r>
              <a:rPr lang="en-US" altLang="en-PR" sz="1800" dirty="0" err="1">
                <a:cs typeface="Arial" panose="020B0604020202020204" pitchFamily="34" charset="0"/>
              </a:rPr>
              <a:t>Constante</a:t>
            </a:r>
            <a:r>
              <a:rPr lang="en-US" altLang="en-PR" sz="1800" dirty="0">
                <a:cs typeface="Arial" panose="020B0604020202020204" pitchFamily="34" charset="0"/>
              </a:rPr>
              <a:t> de Planck = 6.63 x 10</a:t>
            </a:r>
            <a:r>
              <a:rPr lang="en-US" altLang="en-PR" sz="1800" baseline="30000" dirty="0">
                <a:cs typeface="Arial" panose="020B0604020202020204" pitchFamily="34" charset="0"/>
              </a:rPr>
              <a:t>-34</a:t>
            </a:r>
            <a:r>
              <a:rPr lang="en-US" altLang="en-PR" sz="1800" dirty="0">
                <a:cs typeface="Arial" panose="020B0604020202020204" pitchFamily="34" charset="0"/>
              </a:rPr>
              <a:t> kg*m</a:t>
            </a:r>
            <a:r>
              <a:rPr lang="en-US" altLang="en-PR" sz="1800" baseline="30000" dirty="0">
                <a:cs typeface="Arial" panose="020B0604020202020204" pitchFamily="34" charset="0"/>
              </a:rPr>
              <a:t>2</a:t>
            </a:r>
            <a:r>
              <a:rPr lang="en-US" altLang="en-PR" sz="1800" dirty="0">
                <a:cs typeface="Arial" panose="020B0604020202020204" pitchFamily="34" charset="0"/>
              </a:rPr>
              <a:t>/s </a:t>
            </a:r>
            <a:endParaRPr lang="el-GR" altLang="en-PR" sz="1800" dirty="0">
              <a:cs typeface="Arial" panose="020B0604020202020204" pitchFamily="34"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a:extLst>
              <a:ext uri="{FF2B5EF4-FFF2-40B4-BE49-F238E27FC236}">
                <a16:creationId xmlns:a16="http://schemas.microsoft.com/office/drawing/2014/main" id="{87CAA91E-93DB-33E9-D713-DB7DD3685FC1}"/>
              </a:ext>
            </a:extLst>
          </p:cNvPr>
          <p:cNvSpPr>
            <a:spLocks noGrp="1" noChangeArrowheads="1"/>
          </p:cNvSpPr>
          <p:nvPr>
            <p:ph type="title"/>
          </p:nvPr>
        </p:nvSpPr>
        <p:spPr>
          <a:xfrm>
            <a:off x="276225" y="214632"/>
            <a:ext cx="2872833" cy="533400"/>
          </a:xfrm>
        </p:spPr>
        <p:txBody>
          <a:bodyPr rtlCol="0">
            <a:normAutofit/>
          </a:bodyPr>
          <a:lstStyle/>
          <a:p>
            <a:pPr>
              <a:defRPr/>
            </a:pPr>
            <a:r>
              <a:rPr lang="en-US" altLang="en-PR" sz="2800" b="1" u="sng" dirty="0" err="1">
                <a:solidFill>
                  <a:schemeClr val="accent2">
                    <a:lumMod val="75000"/>
                  </a:schemeClr>
                </a:solidFill>
              </a:rPr>
              <a:t>Tintes</a:t>
            </a:r>
            <a:r>
              <a:rPr lang="en-US" altLang="en-PR" sz="2800" b="1" u="sng" dirty="0">
                <a:solidFill>
                  <a:schemeClr val="accent2">
                    <a:lumMod val="75000"/>
                  </a:schemeClr>
                </a:solidFill>
              </a:rPr>
              <a:t> </a:t>
            </a:r>
            <a:r>
              <a:rPr lang="en-US" altLang="en-PR" sz="2800" b="1" u="sng" dirty="0" err="1">
                <a:solidFill>
                  <a:schemeClr val="accent2">
                    <a:lumMod val="75000"/>
                  </a:schemeClr>
                </a:solidFill>
              </a:rPr>
              <a:t>Conjugados</a:t>
            </a:r>
            <a:endParaRPr lang="en-US" altLang="en-PR" sz="2800" b="1" u="sng" dirty="0">
              <a:solidFill>
                <a:schemeClr val="accent2">
                  <a:lumMod val="75000"/>
                </a:schemeClr>
              </a:solidFill>
            </a:endParaRPr>
          </a:p>
        </p:txBody>
      </p:sp>
      <p:sp>
        <p:nvSpPr>
          <p:cNvPr id="16" name="Slide Number Placeholder 3">
            <a:extLst>
              <a:ext uri="{FF2B5EF4-FFF2-40B4-BE49-F238E27FC236}">
                <a16:creationId xmlns:a16="http://schemas.microsoft.com/office/drawing/2014/main" id="{F3C1F857-3FCF-DF77-3350-32F5F079379F}"/>
              </a:ext>
            </a:extLst>
          </p:cNvPr>
          <p:cNvSpPr>
            <a:spLocks noGrp="1"/>
          </p:cNvSpPr>
          <p:nvPr>
            <p:ph type="sldNum" sz="quarter" idx="12"/>
          </p:nvPr>
        </p:nvSpPr>
        <p:spPr/>
        <p:txBody>
          <a:bodyPr/>
          <a:lstStyle/>
          <a:p>
            <a:pPr>
              <a:defRPr/>
            </a:pPr>
            <a:r>
              <a:rPr lang="en-US" altLang="en-PR"/>
              <a:t>SLIDE </a:t>
            </a:r>
            <a:fld id="{C49E6622-2D97-4BDD-BB23-AC4AC4EFF6E3}" type="slidenum">
              <a:rPr lang="en-US" altLang="en-PR"/>
              <a:pPr>
                <a:defRPr/>
              </a:pPr>
              <a:t>3</a:t>
            </a:fld>
            <a:endParaRPr lang="en-US" altLang="en-PR"/>
          </a:p>
        </p:txBody>
      </p:sp>
      <p:sp>
        <p:nvSpPr>
          <p:cNvPr id="88067" name="Text Box 3">
            <a:extLst>
              <a:ext uri="{FF2B5EF4-FFF2-40B4-BE49-F238E27FC236}">
                <a16:creationId xmlns:a16="http://schemas.microsoft.com/office/drawing/2014/main" id="{A07F2E93-0E6A-4BFC-C06D-99F0DC74287B}"/>
              </a:ext>
            </a:extLst>
          </p:cNvPr>
          <p:cNvSpPr txBox="1">
            <a:spLocks noChangeArrowheads="1"/>
          </p:cNvSpPr>
          <p:nvPr/>
        </p:nvSpPr>
        <p:spPr bwMode="auto">
          <a:xfrm>
            <a:off x="323111" y="868166"/>
            <a:ext cx="6077689" cy="369332"/>
          </a:xfrm>
          <a:prstGeom prst="rect">
            <a:avLst/>
          </a:prstGeom>
          <a:noFill/>
          <a:ln>
            <a:noFill/>
          </a:ln>
          <a:effectLst/>
        </p:spPr>
        <p:txBody>
          <a:bodyPr wrap="none">
            <a:spAutoFit/>
          </a:bodyPr>
          <a:lstStyle/>
          <a:p>
            <a:pPr>
              <a:defRPr/>
            </a:pPr>
            <a:r>
              <a:rPr lang="en-US" altLang="en-PR" u="sng" dirty="0" err="1">
                <a:solidFill>
                  <a:srgbClr val="0000FF"/>
                </a:solidFill>
              </a:rPr>
              <a:t>Modelo</a:t>
            </a:r>
            <a:r>
              <a:rPr lang="en-US" altLang="en-PR" u="sng" dirty="0">
                <a:solidFill>
                  <a:srgbClr val="0000FF"/>
                </a:solidFill>
              </a:rPr>
              <a:t> </a:t>
            </a:r>
            <a:r>
              <a:rPr lang="en-US" altLang="en-PR" u="sng" dirty="0" err="1">
                <a:solidFill>
                  <a:srgbClr val="0000FF"/>
                </a:solidFill>
              </a:rPr>
              <a:t>Partícula</a:t>
            </a:r>
            <a:r>
              <a:rPr lang="en-US" altLang="en-PR" u="sng" dirty="0">
                <a:solidFill>
                  <a:srgbClr val="0000FF"/>
                </a:solidFill>
              </a:rPr>
              <a:t> </a:t>
            </a:r>
            <a:r>
              <a:rPr lang="en-US" altLang="en-PR" u="sng" dirty="0" err="1">
                <a:solidFill>
                  <a:srgbClr val="0000FF"/>
                </a:solidFill>
              </a:rPr>
              <a:t>en</a:t>
            </a:r>
            <a:r>
              <a:rPr lang="en-US" altLang="en-PR" u="sng" dirty="0">
                <a:solidFill>
                  <a:srgbClr val="0000FF"/>
                </a:solidFill>
              </a:rPr>
              <a:t> la </a:t>
            </a:r>
            <a:r>
              <a:rPr lang="en-US" altLang="en-PR" u="sng" dirty="0" err="1">
                <a:solidFill>
                  <a:srgbClr val="0000FF"/>
                </a:solidFill>
              </a:rPr>
              <a:t>caja</a:t>
            </a:r>
            <a:r>
              <a:rPr lang="en-US" altLang="en-PR" u="sng" dirty="0">
                <a:solidFill>
                  <a:srgbClr val="0000FF"/>
                </a:solidFill>
              </a:rPr>
              <a:t>: </a:t>
            </a:r>
            <a:r>
              <a:rPr lang="en-US" altLang="en-PR" u="sng" dirty="0" err="1">
                <a:solidFill>
                  <a:srgbClr val="0000FF"/>
                </a:solidFill>
              </a:rPr>
              <a:t>Representación</a:t>
            </a:r>
            <a:r>
              <a:rPr lang="en-US" altLang="en-PR" u="sng" dirty="0">
                <a:solidFill>
                  <a:srgbClr val="0000FF"/>
                </a:solidFill>
              </a:rPr>
              <a:t> </a:t>
            </a:r>
            <a:r>
              <a:rPr lang="en-US" altLang="en-PR" u="sng" dirty="0" err="1">
                <a:solidFill>
                  <a:srgbClr val="0000FF"/>
                </a:solidFill>
              </a:rPr>
              <a:t>gráfica</a:t>
            </a:r>
            <a:r>
              <a:rPr lang="en-US" altLang="en-PR" u="sng" dirty="0">
                <a:solidFill>
                  <a:srgbClr val="0000FF"/>
                </a:solidFill>
              </a:rPr>
              <a:t> del </a:t>
            </a:r>
            <a:r>
              <a:rPr lang="en-US" altLang="en-PR" u="sng" dirty="0" err="1">
                <a:solidFill>
                  <a:srgbClr val="0000FF"/>
                </a:solidFill>
              </a:rPr>
              <a:t>modelo</a:t>
            </a:r>
            <a:endParaRPr lang="en-US" altLang="en-PR" u="sng" dirty="0">
              <a:solidFill>
                <a:srgbClr val="0000FF"/>
              </a:solidFill>
            </a:endParaRPr>
          </a:p>
        </p:txBody>
      </p:sp>
      <p:graphicFrame>
        <p:nvGraphicFramePr>
          <p:cNvPr id="58374" name="Object 7">
            <a:extLst>
              <a:ext uri="{FF2B5EF4-FFF2-40B4-BE49-F238E27FC236}">
                <a16:creationId xmlns:a16="http://schemas.microsoft.com/office/drawing/2014/main" id="{F5099854-773F-C6C0-6FBF-B0EEB8D288D1}"/>
              </a:ext>
            </a:extLst>
          </p:cNvPr>
          <p:cNvGraphicFramePr>
            <a:graphicFrameLocks noChangeAspect="1"/>
          </p:cNvGraphicFramePr>
          <p:nvPr>
            <p:extLst>
              <p:ext uri="{D42A27DB-BD31-4B8C-83A1-F6EECF244321}">
                <p14:modId xmlns:p14="http://schemas.microsoft.com/office/powerpoint/2010/main" val="3434206394"/>
              </p:ext>
            </p:extLst>
          </p:nvPr>
        </p:nvGraphicFramePr>
        <p:xfrm>
          <a:off x="647700" y="2181225"/>
          <a:ext cx="4891088" cy="1706563"/>
        </p:xfrm>
        <a:graphic>
          <a:graphicData uri="http://schemas.openxmlformats.org/presentationml/2006/ole">
            <mc:AlternateContent xmlns:mc="http://schemas.openxmlformats.org/markup-compatibility/2006">
              <mc:Choice xmlns:v="urn:schemas-microsoft-com:vml" Requires="v">
                <p:oleObj name="Document" r:id="rId2" imgW="3686175" imgH="1285875" progId="ChemWindow.Document">
                  <p:embed/>
                </p:oleObj>
              </mc:Choice>
              <mc:Fallback>
                <p:oleObj name="Document" r:id="rId2" imgW="3686175" imgH="1285875" progId="ChemWindow.Document">
                  <p:embed/>
                  <p:pic>
                    <p:nvPicPr>
                      <p:cNvPr id="58374" name="Object 7">
                        <a:extLst>
                          <a:ext uri="{FF2B5EF4-FFF2-40B4-BE49-F238E27FC236}">
                            <a16:creationId xmlns:a16="http://schemas.microsoft.com/office/drawing/2014/main" id="{F5099854-773F-C6C0-6FBF-B0EEB8D288D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7700" y="2181225"/>
                        <a:ext cx="4891088" cy="1706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pSp>
        <p:nvGrpSpPr>
          <p:cNvPr id="3" name="Group 2">
            <a:extLst>
              <a:ext uri="{FF2B5EF4-FFF2-40B4-BE49-F238E27FC236}">
                <a16:creationId xmlns:a16="http://schemas.microsoft.com/office/drawing/2014/main" id="{69A90DAC-B318-1D87-D32B-F17BFCF8B53E}"/>
              </a:ext>
            </a:extLst>
          </p:cNvPr>
          <p:cNvGrpSpPr/>
          <p:nvPr/>
        </p:nvGrpSpPr>
        <p:grpSpPr>
          <a:xfrm>
            <a:off x="419100" y="1724025"/>
            <a:ext cx="5334000" cy="2895600"/>
            <a:chOff x="2362200" y="2209800"/>
            <a:chExt cx="5334000" cy="2895600"/>
          </a:xfrm>
        </p:grpSpPr>
        <p:sp>
          <p:nvSpPr>
            <p:cNvPr id="58378" name="Line 12">
              <a:extLst>
                <a:ext uri="{FF2B5EF4-FFF2-40B4-BE49-F238E27FC236}">
                  <a16:creationId xmlns:a16="http://schemas.microsoft.com/office/drawing/2014/main" id="{870DC5F1-915F-7FA6-73F8-3234482703C1}"/>
                </a:ext>
              </a:extLst>
            </p:cNvPr>
            <p:cNvSpPr>
              <a:spLocks noChangeShapeType="1"/>
            </p:cNvSpPr>
            <p:nvPr/>
          </p:nvSpPr>
          <p:spPr bwMode="auto">
            <a:xfrm flipH="1">
              <a:off x="6324600" y="2209800"/>
              <a:ext cx="1371600" cy="2895600"/>
            </a:xfrm>
            <a:prstGeom prst="line">
              <a:avLst/>
            </a:prstGeom>
            <a:noFill/>
            <a:ln w="34925">
              <a:solidFill>
                <a:schemeClr val="tx1">
                  <a:lumMod val="50000"/>
                  <a:lumOff val="50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PR"/>
            </a:p>
          </p:txBody>
        </p:sp>
        <p:sp>
          <p:nvSpPr>
            <p:cNvPr id="58379" name="Line 13">
              <a:extLst>
                <a:ext uri="{FF2B5EF4-FFF2-40B4-BE49-F238E27FC236}">
                  <a16:creationId xmlns:a16="http://schemas.microsoft.com/office/drawing/2014/main" id="{369ACD88-A728-443F-957E-B9220252F6EC}"/>
                </a:ext>
              </a:extLst>
            </p:cNvPr>
            <p:cNvSpPr>
              <a:spLocks noChangeShapeType="1"/>
            </p:cNvSpPr>
            <p:nvPr/>
          </p:nvSpPr>
          <p:spPr bwMode="auto">
            <a:xfrm>
              <a:off x="2362200" y="2209800"/>
              <a:ext cx="1219200" cy="2895600"/>
            </a:xfrm>
            <a:prstGeom prst="line">
              <a:avLst/>
            </a:prstGeom>
            <a:noFill/>
            <a:ln w="34925">
              <a:solidFill>
                <a:schemeClr val="tx1">
                  <a:lumMod val="50000"/>
                  <a:lumOff val="50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PR"/>
            </a:p>
          </p:txBody>
        </p:sp>
      </p:grpSp>
      <p:grpSp>
        <p:nvGrpSpPr>
          <p:cNvPr id="6" name="Group 5">
            <a:extLst>
              <a:ext uri="{FF2B5EF4-FFF2-40B4-BE49-F238E27FC236}">
                <a16:creationId xmlns:a16="http://schemas.microsoft.com/office/drawing/2014/main" id="{97631554-B67E-538B-355C-70F99CDAA14B}"/>
              </a:ext>
            </a:extLst>
          </p:cNvPr>
          <p:cNvGrpSpPr/>
          <p:nvPr/>
        </p:nvGrpSpPr>
        <p:grpSpPr>
          <a:xfrm>
            <a:off x="723900" y="1419225"/>
            <a:ext cx="4494213" cy="3216164"/>
            <a:chOff x="2667000" y="1905000"/>
            <a:chExt cx="4494213" cy="3216164"/>
          </a:xfrm>
        </p:grpSpPr>
        <p:grpSp>
          <p:nvGrpSpPr>
            <p:cNvPr id="5" name="Group 4">
              <a:extLst>
                <a:ext uri="{FF2B5EF4-FFF2-40B4-BE49-F238E27FC236}">
                  <a16:creationId xmlns:a16="http://schemas.microsoft.com/office/drawing/2014/main" id="{C491F32F-71D9-BDC2-1850-91A40C2DF06B}"/>
                </a:ext>
              </a:extLst>
            </p:cNvPr>
            <p:cNvGrpSpPr/>
            <p:nvPr/>
          </p:nvGrpSpPr>
          <p:grpSpPr>
            <a:xfrm>
              <a:off x="3581400" y="1905000"/>
              <a:ext cx="2743200" cy="3216164"/>
              <a:chOff x="3581400" y="1905000"/>
              <a:chExt cx="2743200" cy="3216164"/>
            </a:xfrm>
          </p:grpSpPr>
          <p:sp>
            <p:nvSpPr>
              <p:cNvPr id="58375" name="Line 9">
                <a:extLst>
                  <a:ext uri="{FF2B5EF4-FFF2-40B4-BE49-F238E27FC236}">
                    <a16:creationId xmlns:a16="http://schemas.microsoft.com/office/drawing/2014/main" id="{5BF426D3-63C0-B9BF-6E4C-6B17E384F783}"/>
                  </a:ext>
                </a:extLst>
              </p:cNvPr>
              <p:cNvSpPr>
                <a:spLocks noChangeShapeType="1"/>
              </p:cNvSpPr>
              <p:nvPr/>
            </p:nvSpPr>
            <p:spPr bwMode="auto">
              <a:xfrm>
                <a:off x="3581400" y="1905000"/>
                <a:ext cx="0" cy="3200400"/>
              </a:xfrm>
              <a:prstGeom prst="line">
                <a:avLst/>
              </a:prstGeom>
              <a:noFill/>
              <a:ln w="31750">
                <a:solidFill>
                  <a:srgbClr val="0000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PR"/>
              </a:p>
            </p:txBody>
          </p:sp>
          <p:sp>
            <p:nvSpPr>
              <p:cNvPr id="58376" name="Line 10">
                <a:extLst>
                  <a:ext uri="{FF2B5EF4-FFF2-40B4-BE49-F238E27FC236}">
                    <a16:creationId xmlns:a16="http://schemas.microsoft.com/office/drawing/2014/main" id="{6EAC8B1D-064C-0F42-C191-6FA51B4AC7A1}"/>
                  </a:ext>
                </a:extLst>
              </p:cNvPr>
              <p:cNvSpPr>
                <a:spLocks noChangeShapeType="1"/>
              </p:cNvSpPr>
              <p:nvPr/>
            </p:nvSpPr>
            <p:spPr bwMode="auto">
              <a:xfrm>
                <a:off x="6324600" y="1905000"/>
                <a:ext cx="0" cy="3200400"/>
              </a:xfrm>
              <a:prstGeom prst="line">
                <a:avLst/>
              </a:prstGeom>
              <a:noFill/>
              <a:ln w="31750">
                <a:solidFill>
                  <a:srgbClr val="0000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PR"/>
              </a:p>
            </p:txBody>
          </p:sp>
          <p:sp>
            <p:nvSpPr>
              <p:cNvPr id="58377" name="Line 11">
                <a:extLst>
                  <a:ext uri="{FF2B5EF4-FFF2-40B4-BE49-F238E27FC236}">
                    <a16:creationId xmlns:a16="http://schemas.microsoft.com/office/drawing/2014/main" id="{7B5C3363-10F7-CF31-916D-0AD48C36164F}"/>
                  </a:ext>
                </a:extLst>
              </p:cNvPr>
              <p:cNvSpPr>
                <a:spLocks noChangeShapeType="1"/>
              </p:cNvSpPr>
              <p:nvPr/>
            </p:nvSpPr>
            <p:spPr bwMode="auto">
              <a:xfrm flipH="1">
                <a:off x="3581400" y="5105400"/>
                <a:ext cx="2743200" cy="0"/>
              </a:xfrm>
              <a:prstGeom prst="line">
                <a:avLst/>
              </a:prstGeom>
              <a:noFill/>
              <a:ln w="31750">
                <a:solidFill>
                  <a:srgbClr val="0000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PR"/>
              </a:p>
            </p:txBody>
          </p:sp>
          <p:sp>
            <p:nvSpPr>
              <p:cNvPr id="58380" name="Text Box 14">
                <a:extLst>
                  <a:ext uri="{FF2B5EF4-FFF2-40B4-BE49-F238E27FC236}">
                    <a16:creationId xmlns:a16="http://schemas.microsoft.com/office/drawing/2014/main" id="{4E677E8C-E1C5-60C5-C554-F1B49044401A}"/>
                  </a:ext>
                </a:extLst>
              </p:cNvPr>
              <p:cNvSpPr txBox="1">
                <a:spLocks noChangeArrowheads="1"/>
              </p:cNvSpPr>
              <p:nvPr/>
            </p:nvSpPr>
            <p:spPr bwMode="auto">
              <a:xfrm>
                <a:off x="4724400" y="4751832"/>
                <a:ext cx="28245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PR" sz="1800" dirty="0">
                    <a:solidFill>
                      <a:srgbClr val="FF0000"/>
                    </a:solidFill>
                  </a:rPr>
                  <a:t>L</a:t>
                </a:r>
              </a:p>
            </p:txBody>
          </p:sp>
          <p:sp>
            <p:nvSpPr>
              <p:cNvPr id="58381" name="Line 15">
                <a:extLst>
                  <a:ext uri="{FF2B5EF4-FFF2-40B4-BE49-F238E27FC236}">
                    <a16:creationId xmlns:a16="http://schemas.microsoft.com/office/drawing/2014/main" id="{599DC2C7-DB93-FD90-2FCE-08F791223FBE}"/>
                  </a:ext>
                </a:extLst>
              </p:cNvPr>
              <p:cNvSpPr>
                <a:spLocks noChangeShapeType="1"/>
              </p:cNvSpPr>
              <p:nvPr/>
            </p:nvSpPr>
            <p:spPr bwMode="auto">
              <a:xfrm>
                <a:off x="4980432" y="4936498"/>
                <a:ext cx="1224000"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PR"/>
              </a:p>
            </p:txBody>
          </p:sp>
          <p:sp>
            <p:nvSpPr>
              <p:cNvPr id="58382" name="Line 16">
                <a:extLst>
                  <a:ext uri="{FF2B5EF4-FFF2-40B4-BE49-F238E27FC236}">
                    <a16:creationId xmlns:a16="http://schemas.microsoft.com/office/drawing/2014/main" id="{A7CDB588-42CA-72FF-8049-CD4850B1C6F8}"/>
                  </a:ext>
                </a:extLst>
              </p:cNvPr>
              <p:cNvSpPr>
                <a:spLocks noChangeShapeType="1"/>
              </p:cNvSpPr>
              <p:nvPr/>
            </p:nvSpPr>
            <p:spPr bwMode="auto">
              <a:xfrm flipH="1">
                <a:off x="3657600" y="4936498"/>
                <a:ext cx="1080000"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PR"/>
              </a:p>
            </p:txBody>
          </p:sp>
        </p:grpSp>
        <p:sp>
          <p:nvSpPr>
            <p:cNvPr id="58383" name="Text Box 17">
              <a:extLst>
                <a:ext uri="{FF2B5EF4-FFF2-40B4-BE49-F238E27FC236}">
                  <a16:creationId xmlns:a16="http://schemas.microsoft.com/office/drawing/2014/main" id="{62B40A74-94DD-9661-F2BC-074BE3467388}"/>
                </a:ext>
              </a:extLst>
            </p:cNvPr>
            <p:cNvSpPr txBox="1">
              <a:spLocks noChangeArrowheads="1"/>
            </p:cNvSpPr>
            <p:nvPr/>
          </p:nvSpPr>
          <p:spPr bwMode="auto">
            <a:xfrm>
              <a:off x="2667000" y="1981200"/>
              <a:ext cx="760413"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PR" sz="1800" dirty="0"/>
                <a:t>V = </a:t>
              </a:r>
              <a:r>
                <a:rPr lang="en-US" altLang="en-PR" sz="1800" dirty="0">
                  <a:cs typeface="Arial" panose="020B0604020202020204" pitchFamily="34" charset="0"/>
                </a:rPr>
                <a:t>∞</a:t>
              </a:r>
            </a:p>
          </p:txBody>
        </p:sp>
        <p:sp>
          <p:nvSpPr>
            <p:cNvPr id="58384" name="Text Box 18">
              <a:extLst>
                <a:ext uri="{FF2B5EF4-FFF2-40B4-BE49-F238E27FC236}">
                  <a16:creationId xmlns:a16="http://schemas.microsoft.com/office/drawing/2014/main" id="{89442140-CD50-BEC8-95EB-7685BCDFCB6E}"/>
                </a:ext>
              </a:extLst>
            </p:cNvPr>
            <p:cNvSpPr txBox="1">
              <a:spLocks noChangeArrowheads="1"/>
            </p:cNvSpPr>
            <p:nvPr/>
          </p:nvSpPr>
          <p:spPr bwMode="auto">
            <a:xfrm>
              <a:off x="6400800" y="1905000"/>
              <a:ext cx="760413"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PR" sz="1800"/>
                <a:t>V = </a:t>
              </a:r>
              <a:r>
                <a:rPr lang="en-US" altLang="en-PR" sz="1800">
                  <a:cs typeface="Arial" panose="020B0604020202020204" pitchFamily="34" charset="0"/>
                </a:rPr>
                <a:t>∞</a:t>
              </a:r>
            </a:p>
          </p:txBody>
        </p:sp>
      </p:grpSp>
      <p:grpSp>
        <p:nvGrpSpPr>
          <p:cNvPr id="7" name="Google Shape;107;p15">
            <a:extLst>
              <a:ext uri="{FF2B5EF4-FFF2-40B4-BE49-F238E27FC236}">
                <a16:creationId xmlns:a16="http://schemas.microsoft.com/office/drawing/2014/main" id="{371B2DD0-2BF4-C024-BB9B-DDDF71F2EAB8}"/>
              </a:ext>
            </a:extLst>
          </p:cNvPr>
          <p:cNvGrpSpPr/>
          <p:nvPr/>
        </p:nvGrpSpPr>
        <p:grpSpPr>
          <a:xfrm>
            <a:off x="1104106" y="4973193"/>
            <a:ext cx="8641657" cy="1380752"/>
            <a:chOff x="228600" y="720889"/>
            <a:chExt cx="8641657" cy="1380752"/>
          </a:xfrm>
        </p:grpSpPr>
        <p:pic>
          <p:nvPicPr>
            <p:cNvPr id="8" name="Google Shape;108;p15" descr="NanoFASE - uv-vis-spectroscopy">
              <a:extLst>
                <a:ext uri="{FF2B5EF4-FFF2-40B4-BE49-F238E27FC236}">
                  <a16:creationId xmlns:a16="http://schemas.microsoft.com/office/drawing/2014/main" id="{036C0176-4E77-9B14-B854-F3AD99D0E776}"/>
                </a:ext>
              </a:extLst>
            </p:cNvPr>
            <p:cNvPicPr preferRelativeResize="0"/>
            <p:nvPr/>
          </p:nvPicPr>
          <p:blipFill rotWithShape="1">
            <a:blip r:embed="rId4">
              <a:alphaModFix/>
            </a:blip>
            <a:srcRect/>
            <a:stretch/>
          </p:blipFill>
          <p:spPr>
            <a:xfrm>
              <a:off x="4418713" y="720889"/>
              <a:ext cx="4451544" cy="1380752"/>
            </a:xfrm>
            <a:prstGeom prst="rect">
              <a:avLst/>
            </a:prstGeom>
            <a:noFill/>
            <a:ln w="25400" cap="flat" cmpd="sng">
              <a:solidFill>
                <a:srgbClr val="0070C0"/>
              </a:solidFill>
              <a:prstDash val="solid"/>
              <a:round/>
              <a:headEnd type="none" w="sm" len="sm"/>
              <a:tailEnd type="none" w="sm" len="sm"/>
            </a:ln>
          </p:spPr>
        </p:pic>
        <p:pic>
          <p:nvPicPr>
            <p:cNvPr id="9" name="Google Shape;109;p15" descr="HP/Agilent 8453 DAD Spectrophotometer | For Sale | Labx Ad 4252212">
              <a:extLst>
                <a:ext uri="{FF2B5EF4-FFF2-40B4-BE49-F238E27FC236}">
                  <a16:creationId xmlns:a16="http://schemas.microsoft.com/office/drawing/2014/main" id="{3B05F03E-397B-43BF-CC14-320BDCC1B5F3}"/>
                </a:ext>
              </a:extLst>
            </p:cNvPr>
            <p:cNvPicPr preferRelativeResize="0"/>
            <p:nvPr/>
          </p:nvPicPr>
          <p:blipFill rotWithShape="1">
            <a:blip r:embed="rId5">
              <a:alphaModFix/>
            </a:blip>
            <a:srcRect/>
            <a:stretch/>
          </p:blipFill>
          <p:spPr>
            <a:xfrm>
              <a:off x="228600" y="782459"/>
              <a:ext cx="1889854" cy="1257612"/>
            </a:xfrm>
            <a:prstGeom prst="rect">
              <a:avLst/>
            </a:prstGeom>
            <a:noFill/>
            <a:ln w="25400" cap="flat" cmpd="sng">
              <a:solidFill>
                <a:srgbClr val="0070C0"/>
              </a:solidFill>
              <a:prstDash val="solid"/>
              <a:round/>
              <a:headEnd type="none" w="sm" len="sm"/>
              <a:tailEnd type="none" w="sm" len="sm"/>
            </a:ln>
          </p:spPr>
        </p:pic>
        <p:pic>
          <p:nvPicPr>
            <p:cNvPr id="10" name="Google Shape;110;p15" descr="Spec 8453 resources">
              <a:extLst>
                <a:ext uri="{FF2B5EF4-FFF2-40B4-BE49-F238E27FC236}">
                  <a16:creationId xmlns:a16="http://schemas.microsoft.com/office/drawing/2014/main" id="{84AC112C-B252-8862-E4C0-16CD3302E142}"/>
                </a:ext>
              </a:extLst>
            </p:cNvPr>
            <p:cNvPicPr preferRelativeResize="0"/>
            <p:nvPr/>
          </p:nvPicPr>
          <p:blipFill rotWithShape="1">
            <a:blip r:embed="rId6">
              <a:alphaModFix/>
            </a:blip>
            <a:srcRect/>
            <a:stretch/>
          </p:blipFill>
          <p:spPr>
            <a:xfrm>
              <a:off x="2273552" y="739023"/>
              <a:ext cx="1941236" cy="1344485"/>
            </a:xfrm>
            <a:prstGeom prst="rect">
              <a:avLst/>
            </a:prstGeom>
            <a:noFill/>
            <a:ln w="25400" cap="flat" cmpd="sng">
              <a:solidFill>
                <a:srgbClr val="0070C0"/>
              </a:solidFill>
              <a:prstDash val="solid"/>
              <a:round/>
              <a:headEnd type="none" w="sm" len="sm"/>
              <a:tailEnd type="none" w="sm" len="sm"/>
            </a:ln>
          </p:spPr>
        </p:pic>
      </p:grpSp>
      <p:pic>
        <p:nvPicPr>
          <p:cNvPr id="2" name="Picture 1">
            <a:extLst>
              <a:ext uri="{FF2B5EF4-FFF2-40B4-BE49-F238E27FC236}">
                <a16:creationId xmlns:a16="http://schemas.microsoft.com/office/drawing/2014/main" id="{6C30C146-A170-B249-CF7C-2D44BBC22653}"/>
              </a:ext>
            </a:extLst>
          </p:cNvPr>
          <p:cNvPicPr>
            <a:picLocks noChangeAspect="1"/>
          </p:cNvPicPr>
          <p:nvPr/>
        </p:nvPicPr>
        <p:blipFill>
          <a:blip r:embed="rId7"/>
          <a:stretch>
            <a:fillRect/>
          </a:stretch>
        </p:blipFill>
        <p:spPr>
          <a:xfrm>
            <a:off x="5993532" y="1510491"/>
            <a:ext cx="5360268" cy="3216161"/>
          </a:xfrm>
          <a:prstGeom prst="rect">
            <a:avLst/>
          </a:prstGeom>
        </p:spPr>
      </p:pic>
      <mc:AlternateContent xmlns:mc="http://schemas.openxmlformats.org/markup-compatibility/2006" xmlns:p14="http://schemas.microsoft.com/office/powerpoint/2010/main">
        <mc:Choice Requires="p14">
          <p:contentPart p14:bwMode="auto" r:id="rId8">
            <p14:nvContentPartPr>
              <p14:cNvPr id="32" name="Ink 31">
                <a:extLst>
                  <a:ext uri="{FF2B5EF4-FFF2-40B4-BE49-F238E27FC236}">
                    <a16:creationId xmlns:a16="http://schemas.microsoft.com/office/drawing/2014/main" id="{A74BB141-C7F0-F7EA-44B8-FD2A4BFFC287}"/>
                  </a:ext>
                </a:extLst>
              </p14:cNvPr>
              <p14:cNvContentPartPr/>
              <p14:nvPr/>
            </p14:nvContentPartPr>
            <p14:xfrm>
              <a:off x="9603154" y="99977"/>
              <a:ext cx="360" cy="360"/>
            </p14:xfrm>
          </p:contentPart>
        </mc:Choice>
        <mc:Fallback xmlns="">
          <p:pic>
            <p:nvPicPr>
              <p:cNvPr id="32" name="Ink 31">
                <a:extLst>
                  <a:ext uri="{FF2B5EF4-FFF2-40B4-BE49-F238E27FC236}">
                    <a16:creationId xmlns:a16="http://schemas.microsoft.com/office/drawing/2014/main" id="{A74BB141-C7F0-F7EA-44B8-FD2A4BFFC287}"/>
                  </a:ext>
                </a:extLst>
              </p:cNvPr>
              <p:cNvPicPr/>
              <p:nvPr/>
            </p:nvPicPr>
            <p:blipFill>
              <a:blip r:embed="rId9"/>
              <a:stretch>
                <a:fillRect/>
              </a:stretch>
            </p:blipFill>
            <p:spPr>
              <a:xfrm>
                <a:off x="9594154" y="91337"/>
                <a:ext cx="18000" cy="18000"/>
              </a:xfrm>
              <a:prstGeom prst="rect">
                <a:avLst/>
              </a:prstGeom>
            </p:spPr>
          </p:pic>
        </mc:Fallback>
      </mc:AlternateContent>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a:extLst>
              <a:ext uri="{FF2B5EF4-FFF2-40B4-BE49-F238E27FC236}">
                <a16:creationId xmlns:a16="http://schemas.microsoft.com/office/drawing/2014/main" id="{7A735ABE-E68E-3F75-6D29-1A0E7B627FDC}"/>
              </a:ext>
            </a:extLst>
          </p:cNvPr>
          <p:cNvSpPr txBox="1">
            <a:spLocks noChangeArrowheads="1"/>
          </p:cNvSpPr>
          <p:nvPr/>
        </p:nvSpPr>
        <p:spPr>
          <a:xfrm>
            <a:off x="354106" y="295374"/>
            <a:ext cx="2944906" cy="533400"/>
          </a:xfrm>
          <a:prstGeom prst="rect">
            <a:avLst/>
          </a:prstGeom>
        </p:spPr>
        <p:txBody>
          <a:bodyPr rtlCol="0">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defRPr/>
            </a:pPr>
            <a:r>
              <a:rPr lang="en-US" altLang="en-PR" sz="2800" b="1" u="sng" dirty="0" err="1">
                <a:solidFill>
                  <a:schemeClr val="accent2">
                    <a:lumMod val="75000"/>
                  </a:schemeClr>
                </a:solidFill>
              </a:rPr>
              <a:t>Tintes</a:t>
            </a:r>
            <a:r>
              <a:rPr lang="en-US" altLang="en-PR" sz="2800" b="1" u="sng" dirty="0">
                <a:solidFill>
                  <a:schemeClr val="accent2">
                    <a:lumMod val="75000"/>
                  </a:schemeClr>
                </a:solidFill>
              </a:rPr>
              <a:t> </a:t>
            </a:r>
            <a:r>
              <a:rPr lang="en-US" altLang="en-PR" sz="2800" b="1" u="sng" dirty="0" err="1">
                <a:solidFill>
                  <a:schemeClr val="accent2">
                    <a:lumMod val="75000"/>
                  </a:schemeClr>
                </a:solidFill>
              </a:rPr>
              <a:t>Conjugados</a:t>
            </a:r>
            <a:endParaRPr lang="en-US" altLang="en-PR" sz="2800" b="1" u="sng" dirty="0">
              <a:solidFill>
                <a:schemeClr val="accent2">
                  <a:lumMod val="75000"/>
                </a:schemeClr>
              </a:solidFill>
            </a:endParaRPr>
          </a:p>
        </p:txBody>
      </p:sp>
      <p:pic>
        <p:nvPicPr>
          <p:cNvPr id="1026" name="Picture 2">
            <a:extLst>
              <a:ext uri="{FF2B5EF4-FFF2-40B4-BE49-F238E27FC236}">
                <a16:creationId xmlns:a16="http://schemas.microsoft.com/office/drawing/2014/main" id="{D662C077-B198-E5FB-0424-C7EC58752DD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4107" y="828775"/>
            <a:ext cx="4181038" cy="1654450"/>
          </a:xfrm>
          <a:prstGeom prst="rect">
            <a:avLst/>
          </a:prstGeom>
          <a:noFill/>
          <a:ln w="19050">
            <a:solidFill>
              <a:schemeClr val="tx1"/>
            </a:solidFill>
          </a:ln>
          <a:extLst>
            <a:ext uri="{909E8E84-426E-40DD-AFC4-6F175D3DCCD1}">
              <a14:hiddenFill xmlns:a14="http://schemas.microsoft.com/office/drawing/2010/main">
                <a:solidFill>
                  <a:srgbClr val="FFFFFF"/>
                </a:solidFill>
              </a14:hiddenFill>
            </a:ext>
          </a:extLst>
        </p:spPr>
      </p:pic>
      <p:pic>
        <p:nvPicPr>
          <p:cNvPr id="1028" name="Picture 4">
            <a:extLst>
              <a:ext uri="{FF2B5EF4-FFF2-40B4-BE49-F238E27FC236}">
                <a16:creationId xmlns:a16="http://schemas.microsoft.com/office/drawing/2014/main" id="{4AF85AE0-BC53-4128-4EFD-349F26046C0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4106" y="2674550"/>
            <a:ext cx="4181038" cy="1132909"/>
          </a:xfrm>
          <a:prstGeom prst="rect">
            <a:avLst/>
          </a:prstGeom>
          <a:noFill/>
          <a:ln w="19050">
            <a:solidFill>
              <a:srgbClr val="00B050"/>
            </a:solidFill>
          </a:ln>
          <a:extLst>
            <a:ext uri="{909E8E84-426E-40DD-AFC4-6F175D3DCCD1}">
              <a14:hiddenFill xmlns:a14="http://schemas.microsoft.com/office/drawing/2010/main">
                <a:solidFill>
                  <a:srgbClr val="FFFFFF"/>
                </a:solidFill>
              </a14:hiddenFill>
            </a:ext>
          </a:extLst>
        </p:spPr>
      </p:pic>
      <p:pic>
        <p:nvPicPr>
          <p:cNvPr id="1030" name="Picture 6">
            <a:extLst>
              <a:ext uri="{FF2B5EF4-FFF2-40B4-BE49-F238E27FC236}">
                <a16:creationId xmlns:a16="http://schemas.microsoft.com/office/drawing/2014/main" id="{C619189B-C654-61B9-C991-28838840FDA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30286" y="562074"/>
            <a:ext cx="4612341" cy="1528438"/>
          </a:xfrm>
          <a:prstGeom prst="rect">
            <a:avLst/>
          </a:prstGeom>
          <a:noFill/>
          <a:ln w="19050">
            <a:solidFill>
              <a:srgbClr val="FF0000"/>
            </a:solidFill>
          </a:ln>
          <a:extLst>
            <a:ext uri="{909E8E84-426E-40DD-AFC4-6F175D3DCCD1}">
              <a14:hiddenFill xmlns:a14="http://schemas.microsoft.com/office/drawing/2010/main">
                <a:solidFill>
                  <a:srgbClr val="FFFFFF"/>
                </a:solidFill>
              </a14:hiddenFill>
            </a:ext>
          </a:extLst>
        </p:spPr>
      </p:pic>
      <p:pic>
        <p:nvPicPr>
          <p:cNvPr id="1032" name="Picture 8">
            <a:extLst>
              <a:ext uri="{FF2B5EF4-FFF2-40B4-BE49-F238E27FC236}">
                <a16:creationId xmlns:a16="http://schemas.microsoft.com/office/drawing/2014/main" id="{F508B124-BF95-C39D-9F86-7B5498D3118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928965" y="2304166"/>
            <a:ext cx="5113662" cy="1873678"/>
          </a:xfrm>
          <a:prstGeom prst="rect">
            <a:avLst/>
          </a:prstGeom>
          <a:noFill/>
          <a:ln w="22225">
            <a:solidFill>
              <a:schemeClr val="accent1"/>
            </a:solidFill>
          </a:ln>
          <a:extLst>
            <a:ext uri="{909E8E84-426E-40DD-AFC4-6F175D3DCCD1}">
              <a14:hiddenFill xmlns:a14="http://schemas.microsoft.com/office/drawing/2010/main">
                <a:solidFill>
                  <a:srgbClr val="FFFFFF"/>
                </a:solidFill>
              </a14:hiddenFill>
            </a:ext>
          </a:extLst>
        </p:spPr>
      </p:pic>
      <p:pic>
        <p:nvPicPr>
          <p:cNvPr id="1034" name="Picture 10">
            <a:extLst>
              <a:ext uri="{FF2B5EF4-FFF2-40B4-BE49-F238E27FC236}">
                <a16:creationId xmlns:a16="http://schemas.microsoft.com/office/drawing/2014/main" id="{9C8F65FC-1269-9EDC-6FC2-E6D3FDBA7BFF}"/>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214179" y="4329001"/>
            <a:ext cx="3714786" cy="888066"/>
          </a:xfrm>
          <a:prstGeom prst="rect">
            <a:avLst/>
          </a:prstGeom>
          <a:noFill/>
          <a:extLst>
            <a:ext uri="{909E8E84-426E-40DD-AFC4-6F175D3DCCD1}">
              <a14:hiddenFill xmlns:a14="http://schemas.microsoft.com/office/drawing/2010/main">
                <a:solidFill>
                  <a:srgbClr val="FFFFFF"/>
                </a:solidFill>
              </a14:hiddenFill>
            </a:ext>
          </a:extLst>
        </p:spPr>
      </p:pic>
      <p:grpSp>
        <p:nvGrpSpPr>
          <p:cNvPr id="6" name="Google Shape;107;p15">
            <a:extLst>
              <a:ext uri="{FF2B5EF4-FFF2-40B4-BE49-F238E27FC236}">
                <a16:creationId xmlns:a16="http://schemas.microsoft.com/office/drawing/2014/main" id="{F730E914-A0E8-6B11-B052-4E9D751BDE2A}"/>
              </a:ext>
            </a:extLst>
          </p:cNvPr>
          <p:cNvGrpSpPr/>
          <p:nvPr/>
        </p:nvGrpSpPr>
        <p:grpSpPr>
          <a:xfrm>
            <a:off x="466674" y="5269166"/>
            <a:ext cx="7639079" cy="1293460"/>
            <a:chOff x="228600" y="720889"/>
            <a:chExt cx="8641657" cy="1380752"/>
          </a:xfrm>
        </p:grpSpPr>
        <p:pic>
          <p:nvPicPr>
            <p:cNvPr id="7" name="Google Shape;108;p15" descr="NanoFASE - uv-vis-spectroscopy">
              <a:extLst>
                <a:ext uri="{FF2B5EF4-FFF2-40B4-BE49-F238E27FC236}">
                  <a16:creationId xmlns:a16="http://schemas.microsoft.com/office/drawing/2014/main" id="{45A3B7CB-AF3F-D613-A414-8CD2FCF77524}"/>
                </a:ext>
              </a:extLst>
            </p:cNvPr>
            <p:cNvPicPr preferRelativeResize="0"/>
            <p:nvPr/>
          </p:nvPicPr>
          <p:blipFill rotWithShape="1">
            <a:blip r:embed="rId7">
              <a:alphaModFix/>
            </a:blip>
            <a:srcRect/>
            <a:stretch/>
          </p:blipFill>
          <p:spPr>
            <a:xfrm>
              <a:off x="4418713" y="720889"/>
              <a:ext cx="4451544" cy="1380752"/>
            </a:xfrm>
            <a:prstGeom prst="rect">
              <a:avLst/>
            </a:prstGeom>
            <a:noFill/>
            <a:ln w="25400" cap="flat" cmpd="sng">
              <a:solidFill>
                <a:srgbClr val="0070C0"/>
              </a:solidFill>
              <a:prstDash val="solid"/>
              <a:round/>
              <a:headEnd type="none" w="sm" len="sm"/>
              <a:tailEnd type="none" w="sm" len="sm"/>
            </a:ln>
          </p:spPr>
        </p:pic>
        <p:pic>
          <p:nvPicPr>
            <p:cNvPr id="8" name="Google Shape;109;p15" descr="HP/Agilent 8453 DAD Spectrophotometer | For Sale | Labx Ad 4252212">
              <a:extLst>
                <a:ext uri="{FF2B5EF4-FFF2-40B4-BE49-F238E27FC236}">
                  <a16:creationId xmlns:a16="http://schemas.microsoft.com/office/drawing/2014/main" id="{188E74AD-C7C0-F3F1-4853-298522FAE4AF}"/>
                </a:ext>
              </a:extLst>
            </p:cNvPr>
            <p:cNvPicPr preferRelativeResize="0"/>
            <p:nvPr/>
          </p:nvPicPr>
          <p:blipFill rotWithShape="1">
            <a:blip r:embed="rId8">
              <a:alphaModFix/>
            </a:blip>
            <a:srcRect/>
            <a:stretch/>
          </p:blipFill>
          <p:spPr>
            <a:xfrm>
              <a:off x="228600" y="782459"/>
              <a:ext cx="1889854" cy="1257612"/>
            </a:xfrm>
            <a:prstGeom prst="rect">
              <a:avLst/>
            </a:prstGeom>
            <a:noFill/>
            <a:ln w="25400" cap="flat" cmpd="sng">
              <a:solidFill>
                <a:srgbClr val="0070C0"/>
              </a:solidFill>
              <a:prstDash val="solid"/>
              <a:round/>
              <a:headEnd type="none" w="sm" len="sm"/>
              <a:tailEnd type="none" w="sm" len="sm"/>
            </a:ln>
          </p:spPr>
        </p:pic>
        <p:pic>
          <p:nvPicPr>
            <p:cNvPr id="9" name="Google Shape;110;p15" descr="Spec 8453 resources">
              <a:extLst>
                <a:ext uri="{FF2B5EF4-FFF2-40B4-BE49-F238E27FC236}">
                  <a16:creationId xmlns:a16="http://schemas.microsoft.com/office/drawing/2014/main" id="{D7CABD23-A68E-8822-AB08-FD61B2BBEB20}"/>
                </a:ext>
              </a:extLst>
            </p:cNvPr>
            <p:cNvPicPr preferRelativeResize="0"/>
            <p:nvPr/>
          </p:nvPicPr>
          <p:blipFill rotWithShape="1">
            <a:blip r:embed="rId9">
              <a:alphaModFix/>
            </a:blip>
            <a:srcRect/>
            <a:stretch/>
          </p:blipFill>
          <p:spPr>
            <a:xfrm>
              <a:off x="2273552" y="739023"/>
              <a:ext cx="1941236" cy="1344485"/>
            </a:xfrm>
            <a:prstGeom prst="rect">
              <a:avLst/>
            </a:prstGeom>
            <a:noFill/>
            <a:ln w="25400" cap="flat" cmpd="sng">
              <a:solidFill>
                <a:srgbClr val="0070C0"/>
              </a:solidFill>
              <a:prstDash val="solid"/>
              <a:round/>
              <a:headEnd type="none" w="sm" len="sm"/>
              <a:tailEnd type="none" w="sm" len="sm"/>
            </a:ln>
          </p:spPr>
        </p:pic>
      </p:grpSp>
      <p:pic>
        <p:nvPicPr>
          <p:cNvPr id="1038" name="Picture 14" descr="Spectrum of beta carotene extinction coefficient in the range of... |  Download Scientific Diagram">
            <a:extLst>
              <a:ext uri="{FF2B5EF4-FFF2-40B4-BE49-F238E27FC236}">
                <a16:creationId xmlns:a16="http://schemas.microsoft.com/office/drawing/2014/main" id="{BF8C0660-5261-D0FB-CE32-2FA9B0631596}"/>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8163308" y="4767489"/>
            <a:ext cx="3629025" cy="17974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5612660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2">
            <a:extLst>
              <a:ext uri="{FF2B5EF4-FFF2-40B4-BE49-F238E27FC236}">
                <a16:creationId xmlns:a16="http://schemas.microsoft.com/office/drawing/2014/main" id="{7D58FBDA-5035-4356-F8BE-109ABC2DF9A1}"/>
              </a:ext>
            </a:extLst>
          </p:cNvPr>
          <p:cNvSpPr>
            <a:spLocks noGrp="1" noChangeArrowheads="1"/>
          </p:cNvSpPr>
          <p:nvPr>
            <p:ph type="title"/>
          </p:nvPr>
        </p:nvSpPr>
        <p:spPr>
          <a:xfrm>
            <a:off x="499533" y="397933"/>
            <a:ext cx="2819400" cy="511706"/>
          </a:xfrm>
        </p:spPr>
        <p:txBody>
          <a:bodyPr rtlCol="0">
            <a:normAutofit/>
          </a:bodyPr>
          <a:lstStyle/>
          <a:p>
            <a:pPr>
              <a:defRPr/>
            </a:pPr>
            <a:r>
              <a:rPr lang="en-US" altLang="en-PR" sz="2800" b="1" u="sng" dirty="0" err="1">
                <a:solidFill>
                  <a:schemeClr val="accent2">
                    <a:lumMod val="75000"/>
                  </a:schemeClr>
                </a:solidFill>
              </a:rPr>
              <a:t>Tintes</a:t>
            </a:r>
            <a:r>
              <a:rPr lang="en-US" altLang="en-PR" sz="2800" b="1" u="sng" dirty="0">
                <a:solidFill>
                  <a:schemeClr val="accent2">
                    <a:lumMod val="75000"/>
                  </a:schemeClr>
                </a:solidFill>
              </a:rPr>
              <a:t> </a:t>
            </a:r>
            <a:r>
              <a:rPr lang="en-US" altLang="en-PR" sz="2800" b="1" u="sng" dirty="0" err="1">
                <a:solidFill>
                  <a:schemeClr val="accent2">
                    <a:lumMod val="75000"/>
                  </a:schemeClr>
                </a:solidFill>
              </a:rPr>
              <a:t>Conjugados</a:t>
            </a:r>
            <a:endParaRPr lang="en-US" altLang="en-PR" sz="2800" b="1" u="sng" dirty="0">
              <a:solidFill>
                <a:schemeClr val="accent2">
                  <a:lumMod val="75000"/>
                </a:schemeClr>
              </a:solidFill>
            </a:endParaRPr>
          </a:p>
        </p:txBody>
      </p:sp>
      <p:sp>
        <p:nvSpPr>
          <p:cNvPr id="6" name="Slide Number Placeholder 3">
            <a:extLst>
              <a:ext uri="{FF2B5EF4-FFF2-40B4-BE49-F238E27FC236}">
                <a16:creationId xmlns:a16="http://schemas.microsoft.com/office/drawing/2014/main" id="{F5222FE8-A9F9-50CB-8BA6-DAF02FCD0FE7}"/>
              </a:ext>
            </a:extLst>
          </p:cNvPr>
          <p:cNvSpPr>
            <a:spLocks noGrp="1"/>
          </p:cNvSpPr>
          <p:nvPr>
            <p:ph type="sldNum" sz="quarter" idx="12"/>
          </p:nvPr>
        </p:nvSpPr>
        <p:spPr/>
        <p:txBody>
          <a:bodyPr/>
          <a:lstStyle/>
          <a:p>
            <a:pPr>
              <a:defRPr/>
            </a:pPr>
            <a:r>
              <a:rPr lang="en-US" altLang="en-PR"/>
              <a:t>SLIDE </a:t>
            </a:r>
            <a:fld id="{79EA5716-F45D-4BD3-92D9-918F59FFAFF8}" type="slidenum">
              <a:rPr lang="en-US" altLang="en-PR"/>
              <a:pPr>
                <a:defRPr/>
              </a:pPr>
              <a:t>5</a:t>
            </a:fld>
            <a:endParaRPr lang="en-US" altLang="en-PR"/>
          </a:p>
        </p:txBody>
      </p:sp>
      <p:sp>
        <p:nvSpPr>
          <p:cNvPr id="87043" name="Text Box 3">
            <a:extLst>
              <a:ext uri="{FF2B5EF4-FFF2-40B4-BE49-F238E27FC236}">
                <a16:creationId xmlns:a16="http://schemas.microsoft.com/office/drawing/2014/main" id="{03BE9667-F097-A2EF-7E35-147CEE50CB71}"/>
              </a:ext>
            </a:extLst>
          </p:cNvPr>
          <p:cNvSpPr txBox="1">
            <a:spLocks noChangeArrowheads="1"/>
          </p:cNvSpPr>
          <p:nvPr/>
        </p:nvSpPr>
        <p:spPr bwMode="auto">
          <a:xfrm>
            <a:off x="677334" y="948808"/>
            <a:ext cx="2566087" cy="369332"/>
          </a:xfrm>
          <a:prstGeom prst="rect">
            <a:avLst/>
          </a:prstGeom>
          <a:noFill/>
          <a:ln>
            <a:noFill/>
          </a:ln>
          <a:effectLst/>
        </p:spPr>
        <p:txBody>
          <a:bodyPr wrap="none">
            <a:spAutoFit/>
          </a:bodyPr>
          <a:lstStyle/>
          <a:p>
            <a:pPr>
              <a:defRPr/>
            </a:pPr>
            <a:r>
              <a:rPr lang="en-US" altLang="en-PR" u="sng" dirty="0" err="1">
                <a:solidFill>
                  <a:srgbClr val="0000FF"/>
                </a:solidFill>
              </a:rPr>
              <a:t>Transiciones</a:t>
            </a:r>
            <a:r>
              <a:rPr lang="en-US" altLang="en-PR" u="sng" dirty="0">
                <a:solidFill>
                  <a:srgbClr val="0000FF"/>
                </a:solidFill>
              </a:rPr>
              <a:t> </a:t>
            </a:r>
            <a:r>
              <a:rPr lang="en-US" altLang="en-PR" u="sng" dirty="0" err="1">
                <a:solidFill>
                  <a:srgbClr val="0000FF"/>
                </a:solidFill>
              </a:rPr>
              <a:t>electrónicas</a:t>
            </a:r>
            <a:r>
              <a:rPr lang="en-US" altLang="en-PR" u="sng" dirty="0">
                <a:solidFill>
                  <a:srgbClr val="0000FF"/>
                </a:solidFill>
              </a:rPr>
              <a:t>:</a:t>
            </a:r>
          </a:p>
        </p:txBody>
      </p:sp>
      <p:sp>
        <p:nvSpPr>
          <p:cNvPr id="4" name="TextBox 3">
            <a:extLst>
              <a:ext uri="{FF2B5EF4-FFF2-40B4-BE49-F238E27FC236}">
                <a16:creationId xmlns:a16="http://schemas.microsoft.com/office/drawing/2014/main" id="{BA226A5C-450D-CD0E-4323-59A907D4047F}"/>
              </a:ext>
            </a:extLst>
          </p:cNvPr>
          <p:cNvSpPr txBox="1"/>
          <p:nvPr/>
        </p:nvSpPr>
        <p:spPr>
          <a:xfrm>
            <a:off x="677334" y="1318140"/>
            <a:ext cx="10752666" cy="646331"/>
          </a:xfrm>
          <a:prstGeom prst="rect">
            <a:avLst/>
          </a:prstGeom>
          <a:noFill/>
        </p:spPr>
        <p:txBody>
          <a:bodyPr wrap="square" rtlCol="0">
            <a:spAutoFit/>
          </a:bodyPr>
          <a:lstStyle/>
          <a:p>
            <a:r>
              <a:rPr lang="en-US" dirty="0" err="1"/>
              <a:t>Digamos</a:t>
            </a:r>
            <a:r>
              <a:rPr lang="en-US" dirty="0"/>
              <a:t> que </a:t>
            </a:r>
            <a:r>
              <a:rPr lang="en-US" dirty="0" err="1"/>
              <a:t>una</a:t>
            </a:r>
            <a:r>
              <a:rPr lang="en-US" dirty="0"/>
              <a:t> </a:t>
            </a:r>
            <a:r>
              <a:rPr lang="en-US" dirty="0" err="1"/>
              <a:t>molécula</a:t>
            </a:r>
            <a:r>
              <a:rPr lang="en-US" dirty="0"/>
              <a:t> </a:t>
            </a:r>
            <a:r>
              <a:rPr lang="en-US" dirty="0" err="1"/>
              <a:t>contiene</a:t>
            </a:r>
            <a:r>
              <a:rPr lang="en-US" dirty="0"/>
              <a:t> 6e</a:t>
            </a:r>
            <a:r>
              <a:rPr lang="en-US" baseline="30000" dirty="0"/>
              <a:t>-</a:t>
            </a:r>
            <a:r>
              <a:rPr lang="en-US" dirty="0"/>
              <a:t> </a:t>
            </a:r>
            <a:r>
              <a:rPr lang="el-GR" dirty="0"/>
              <a:t>π</a:t>
            </a:r>
            <a:r>
              <a:rPr lang="en-US" dirty="0"/>
              <a:t>. </a:t>
            </a:r>
            <a:r>
              <a:rPr lang="en-US" dirty="0" err="1"/>
              <a:t>Queremos</a:t>
            </a:r>
            <a:r>
              <a:rPr lang="en-US" dirty="0"/>
              <a:t> </a:t>
            </a:r>
            <a:r>
              <a:rPr lang="en-US" dirty="0" err="1"/>
              <a:t>calcular</a:t>
            </a:r>
            <a:r>
              <a:rPr lang="en-US" dirty="0"/>
              <a:t> que </a:t>
            </a:r>
            <a:r>
              <a:rPr lang="en-US" dirty="0" err="1"/>
              <a:t>nivel</a:t>
            </a:r>
            <a:r>
              <a:rPr lang="en-US" dirty="0"/>
              <a:t> </a:t>
            </a:r>
            <a:r>
              <a:rPr lang="en-US" dirty="0" err="1"/>
              <a:t>electrónicos</a:t>
            </a:r>
            <a:r>
              <a:rPr lang="en-US" dirty="0"/>
              <a:t> </a:t>
            </a:r>
            <a:r>
              <a:rPr lang="en-US" dirty="0" err="1"/>
              <a:t>están</a:t>
            </a:r>
            <a:r>
              <a:rPr lang="en-US" dirty="0"/>
              <a:t> </a:t>
            </a:r>
            <a:r>
              <a:rPr lang="en-US" dirty="0" err="1"/>
              <a:t>relacionados</a:t>
            </a:r>
            <a:r>
              <a:rPr lang="en-US" dirty="0"/>
              <a:t> para </a:t>
            </a:r>
            <a:r>
              <a:rPr lang="en-US" dirty="0" err="1"/>
              <a:t>una</a:t>
            </a:r>
            <a:r>
              <a:rPr lang="en-US" dirty="0"/>
              <a:t> </a:t>
            </a:r>
            <a:r>
              <a:rPr lang="en-US" dirty="0" err="1"/>
              <a:t>transición</a:t>
            </a:r>
            <a:r>
              <a:rPr lang="en-US" dirty="0"/>
              <a:t> de n a n+1. Las </a:t>
            </a:r>
            <a:r>
              <a:rPr lang="en-US" dirty="0" err="1"/>
              <a:t>transiciones</a:t>
            </a:r>
            <a:r>
              <a:rPr lang="en-US" dirty="0"/>
              <a:t> </a:t>
            </a:r>
            <a:r>
              <a:rPr lang="en-US" dirty="0" err="1"/>
              <a:t>dependen</a:t>
            </a:r>
            <a:r>
              <a:rPr lang="en-US" dirty="0"/>
              <a:t> del </a:t>
            </a:r>
            <a:r>
              <a:rPr lang="en-US" dirty="0" err="1"/>
              <a:t>número</a:t>
            </a:r>
            <a:r>
              <a:rPr lang="en-US" dirty="0"/>
              <a:t> de </a:t>
            </a:r>
            <a:r>
              <a:rPr lang="en-US" dirty="0" err="1"/>
              <a:t>electrones</a:t>
            </a:r>
            <a:r>
              <a:rPr lang="en-US" dirty="0"/>
              <a:t> </a:t>
            </a:r>
            <a:r>
              <a:rPr lang="el-GR" dirty="0"/>
              <a:t>π</a:t>
            </a:r>
            <a:r>
              <a:rPr lang="en-US" dirty="0"/>
              <a:t> (N).</a:t>
            </a:r>
            <a:endParaRPr lang="en-PR" dirty="0"/>
          </a:p>
        </p:txBody>
      </p:sp>
      <p:sp>
        <p:nvSpPr>
          <p:cNvPr id="16" name="TextBox 15">
            <a:extLst>
              <a:ext uri="{FF2B5EF4-FFF2-40B4-BE49-F238E27FC236}">
                <a16:creationId xmlns:a16="http://schemas.microsoft.com/office/drawing/2014/main" id="{5493AF9B-026A-2DC4-7CC8-C7D7E952A368}"/>
              </a:ext>
            </a:extLst>
          </p:cNvPr>
          <p:cNvSpPr txBox="1"/>
          <p:nvPr/>
        </p:nvSpPr>
        <p:spPr>
          <a:xfrm>
            <a:off x="677334" y="1894767"/>
            <a:ext cx="1911101" cy="369332"/>
          </a:xfrm>
          <a:prstGeom prst="rect">
            <a:avLst/>
          </a:prstGeom>
          <a:noFill/>
        </p:spPr>
        <p:txBody>
          <a:bodyPr wrap="none" rtlCol="0">
            <a:spAutoFit/>
          </a:bodyPr>
          <a:lstStyle/>
          <a:p>
            <a:r>
              <a:rPr lang="en-US" u="sng" dirty="0" err="1">
                <a:solidFill>
                  <a:srgbClr val="0000FF"/>
                </a:solidFill>
              </a:rPr>
              <a:t>Ejemplo</a:t>
            </a:r>
            <a:r>
              <a:rPr lang="en-US" u="sng" dirty="0">
                <a:solidFill>
                  <a:srgbClr val="0000FF"/>
                </a:solidFill>
              </a:rPr>
              <a:t>: N = 6e- </a:t>
            </a:r>
            <a:r>
              <a:rPr lang="el-GR" u="sng" dirty="0">
                <a:solidFill>
                  <a:srgbClr val="0000FF"/>
                </a:solidFill>
              </a:rPr>
              <a:t>π</a:t>
            </a:r>
            <a:endParaRPr lang="en-PR" u="sng" dirty="0">
              <a:solidFill>
                <a:srgbClr val="0000FF"/>
              </a:solidFill>
            </a:endParaRPr>
          </a:p>
        </p:txBody>
      </p:sp>
      <p:sp>
        <p:nvSpPr>
          <p:cNvPr id="17" name="TextBox 16">
            <a:extLst>
              <a:ext uri="{FF2B5EF4-FFF2-40B4-BE49-F238E27FC236}">
                <a16:creationId xmlns:a16="http://schemas.microsoft.com/office/drawing/2014/main" id="{C0E6907B-5AC4-3A22-9000-A70785A45367}"/>
              </a:ext>
            </a:extLst>
          </p:cNvPr>
          <p:cNvSpPr txBox="1"/>
          <p:nvPr/>
        </p:nvSpPr>
        <p:spPr>
          <a:xfrm>
            <a:off x="1123027" y="4892360"/>
            <a:ext cx="2263761" cy="369332"/>
          </a:xfrm>
          <a:prstGeom prst="rect">
            <a:avLst/>
          </a:prstGeom>
          <a:noFill/>
        </p:spPr>
        <p:txBody>
          <a:bodyPr wrap="none" rtlCol="0">
            <a:spAutoFit/>
          </a:bodyPr>
          <a:lstStyle/>
          <a:p>
            <a:r>
              <a:rPr lang="en-US" dirty="0"/>
              <a:t>n del HOMO = N/2 = 3</a:t>
            </a:r>
            <a:endParaRPr lang="en-PR" dirty="0"/>
          </a:p>
        </p:txBody>
      </p:sp>
      <p:cxnSp>
        <p:nvCxnSpPr>
          <p:cNvPr id="24" name="Straight Arrow Connector 23">
            <a:extLst>
              <a:ext uri="{FF2B5EF4-FFF2-40B4-BE49-F238E27FC236}">
                <a16:creationId xmlns:a16="http://schemas.microsoft.com/office/drawing/2014/main" id="{A2CB13C8-CCE2-72E6-54A7-CCD974910BEF}"/>
              </a:ext>
            </a:extLst>
          </p:cNvPr>
          <p:cNvCxnSpPr>
            <a:cxnSpLocks/>
          </p:cNvCxnSpPr>
          <p:nvPr/>
        </p:nvCxnSpPr>
        <p:spPr>
          <a:xfrm>
            <a:off x="3504252" y="3511152"/>
            <a:ext cx="1057896" cy="0"/>
          </a:xfrm>
          <a:prstGeom prst="straightConnector1">
            <a:avLst/>
          </a:prstGeom>
          <a:ln w="31750">
            <a:solidFill>
              <a:srgbClr val="7030A0"/>
            </a:solidFill>
            <a:tailEnd type="triangle"/>
          </a:ln>
        </p:spPr>
        <p:style>
          <a:lnRef idx="1">
            <a:schemeClr val="accent1"/>
          </a:lnRef>
          <a:fillRef idx="0">
            <a:schemeClr val="accent1"/>
          </a:fillRef>
          <a:effectRef idx="0">
            <a:schemeClr val="accent1"/>
          </a:effectRef>
          <a:fontRef idx="minor">
            <a:schemeClr val="tx1"/>
          </a:fontRef>
        </p:style>
      </p:cxnSp>
      <p:sp>
        <p:nvSpPr>
          <p:cNvPr id="45" name="Lightning Bolt 44">
            <a:extLst>
              <a:ext uri="{FF2B5EF4-FFF2-40B4-BE49-F238E27FC236}">
                <a16:creationId xmlns:a16="http://schemas.microsoft.com/office/drawing/2014/main" id="{135B9EC2-CD4B-A6D0-D978-E8445E89C136}"/>
              </a:ext>
            </a:extLst>
          </p:cNvPr>
          <p:cNvSpPr/>
          <p:nvPr/>
        </p:nvSpPr>
        <p:spPr>
          <a:xfrm>
            <a:off x="3773507" y="3097557"/>
            <a:ext cx="519385" cy="327303"/>
          </a:xfrm>
          <a:prstGeom prst="lightningBol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R"/>
          </a:p>
        </p:txBody>
      </p:sp>
      <p:sp>
        <p:nvSpPr>
          <p:cNvPr id="46" name="TextBox 45">
            <a:extLst>
              <a:ext uri="{FF2B5EF4-FFF2-40B4-BE49-F238E27FC236}">
                <a16:creationId xmlns:a16="http://schemas.microsoft.com/office/drawing/2014/main" id="{C9AC77C5-106D-D39D-8F95-20BA6F696370}"/>
              </a:ext>
            </a:extLst>
          </p:cNvPr>
          <p:cNvSpPr txBox="1"/>
          <p:nvPr/>
        </p:nvSpPr>
        <p:spPr>
          <a:xfrm>
            <a:off x="3603121" y="3558577"/>
            <a:ext cx="934871" cy="369332"/>
          </a:xfrm>
          <a:prstGeom prst="rect">
            <a:avLst/>
          </a:prstGeom>
          <a:noFill/>
        </p:spPr>
        <p:txBody>
          <a:bodyPr wrap="none" rtlCol="0">
            <a:spAutoFit/>
          </a:bodyPr>
          <a:lstStyle/>
          <a:p>
            <a:r>
              <a:rPr lang="en-US" dirty="0"/>
              <a:t>E = </a:t>
            </a:r>
            <a:r>
              <a:rPr lang="en-US" dirty="0" err="1"/>
              <a:t>hc</a:t>
            </a:r>
            <a:r>
              <a:rPr lang="en-US" dirty="0"/>
              <a:t>/</a:t>
            </a:r>
            <a:r>
              <a:rPr lang="el-GR" dirty="0"/>
              <a:t>λ</a:t>
            </a:r>
            <a:endParaRPr lang="en-PR" dirty="0"/>
          </a:p>
        </p:txBody>
      </p:sp>
      <p:cxnSp>
        <p:nvCxnSpPr>
          <p:cNvPr id="48" name="Straight Arrow Connector 47">
            <a:extLst>
              <a:ext uri="{FF2B5EF4-FFF2-40B4-BE49-F238E27FC236}">
                <a16:creationId xmlns:a16="http://schemas.microsoft.com/office/drawing/2014/main" id="{FF5E41BF-AAAD-BD7F-8E3E-609216F9C91A}"/>
              </a:ext>
            </a:extLst>
          </p:cNvPr>
          <p:cNvCxnSpPr/>
          <p:nvPr/>
        </p:nvCxnSpPr>
        <p:spPr>
          <a:xfrm flipV="1">
            <a:off x="842682" y="2373866"/>
            <a:ext cx="0" cy="2202774"/>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9" name="Straight Arrow Connector 48">
            <a:extLst>
              <a:ext uri="{FF2B5EF4-FFF2-40B4-BE49-F238E27FC236}">
                <a16:creationId xmlns:a16="http://schemas.microsoft.com/office/drawing/2014/main" id="{0B92E9EB-876D-72B4-B0FD-5E6C22848D3E}"/>
              </a:ext>
            </a:extLst>
          </p:cNvPr>
          <p:cNvCxnSpPr>
            <a:cxnSpLocks/>
          </p:cNvCxnSpPr>
          <p:nvPr/>
        </p:nvCxnSpPr>
        <p:spPr>
          <a:xfrm>
            <a:off x="968842" y="2409765"/>
            <a:ext cx="0" cy="2202774"/>
          </a:xfrm>
          <a:prstGeom prst="straightConnector1">
            <a:avLst/>
          </a:prstGeom>
          <a:ln w="38100">
            <a:solidFill>
              <a:srgbClr val="00B050"/>
            </a:solidFill>
            <a:tailEnd type="triangle"/>
          </a:ln>
        </p:spPr>
        <p:style>
          <a:lnRef idx="1">
            <a:schemeClr val="accent1"/>
          </a:lnRef>
          <a:fillRef idx="0">
            <a:schemeClr val="accent1"/>
          </a:fillRef>
          <a:effectRef idx="0">
            <a:schemeClr val="accent1"/>
          </a:effectRef>
          <a:fontRef idx="minor">
            <a:schemeClr val="tx1"/>
          </a:fontRef>
        </p:style>
      </p:cxnSp>
      <p:sp>
        <p:nvSpPr>
          <p:cNvPr id="50" name="TextBox 49">
            <a:extLst>
              <a:ext uri="{FF2B5EF4-FFF2-40B4-BE49-F238E27FC236}">
                <a16:creationId xmlns:a16="http://schemas.microsoft.com/office/drawing/2014/main" id="{0EE79785-F964-798F-D421-C9FE72BAD494}"/>
              </a:ext>
            </a:extLst>
          </p:cNvPr>
          <p:cNvSpPr txBox="1"/>
          <p:nvPr/>
        </p:nvSpPr>
        <p:spPr>
          <a:xfrm>
            <a:off x="514317" y="3186109"/>
            <a:ext cx="296876" cy="369332"/>
          </a:xfrm>
          <a:prstGeom prst="rect">
            <a:avLst/>
          </a:prstGeom>
          <a:noFill/>
        </p:spPr>
        <p:txBody>
          <a:bodyPr wrap="none" rtlCol="0">
            <a:spAutoFit/>
          </a:bodyPr>
          <a:lstStyle/>
          <a:p>
            <a:r>
              <a:rPr lang="en-US" dirty="0"/>
              <a:t>E</a:t>
            </a:r>
            <a:endParaRPr lang="en-PR" dirty="0"/>
          </a:p>
        </p:txBody>
      </p:sp>
      <p:sp>
        <p:nvSpPr>
          <p:cNvPr id="51" name="TextBox 50">
            <a:extLst>
              <a:ext uri="{FF2B5EF4-FFF2-40B4-BE49-F238E27FC236}">
                <a16:creationId xmlns:a16="http://schemas.microsoft.com/office/drawing/2014/main" id="{2BEEC690-5041-42E5-BBF1-82BDFF534F04}"/>
              </a:ext>
            </a:extLst>
          </p:cNvPr>
          <p:cNvSpPr txBox="1"/>
          <p:nvPr/>
        </p:nvSpPr>
        <p:spPr>
          <a:xfrm flipH="1">
            <a:off x="987266" y="3186109"/>
            <a:ext cx="271522" cy="369332"/>
          </a:xfrm>
          <a:prstGeom prst="rect">
            <a:avLst/>
          </a:prstGeom>
          <a:noFill/>
        </p:spPr>
        <p:txBody>
          <a:bodyPr wrap="square" rtlCol="0">
            <a:spAutoFit/>
          </a:bodyPr>
          <a:lstStyle/>
          <a:p>
            <a:r>
              <a:rPr lang="el-GR" dirty="0">
                <a:solidFill>
                  <a:srgbClr val="00B050"/>
                </a:solidFill>
              </a:rPr>
              <a:t>λ</a:t>
            </a:r>
            <a:endParaRPr lang="en-PR" dirty="0">
              <a:solidFill>
                <a:srgbClr val="00B050"/>
              </a:solidFill>
            </a:endParaRPr>
          </a:p>
        </p:txBody>
      </p:sp>
      <p:sp>
        <p:nvSpPr>
          <p:cNvPr id="52" name="TextBox 51">
            <a:extLst>
              <a:ext uri="{FF2B5EF4-FFF2-40B4-BE49-F238E27FC236}">
                <a16:creationId xmlns:a16="http://schemas.microsoft.com/office/drawing/2014/main" id="{8AE7FED4-46D6-4073-C745-3620B359E259}"/>
              </a:ext>
            </a:extLst>
          </p:cNvPr>
          <p:cNvSpPr txBox="1"/>
          <p:nvPr/>
        </p:nvSpPr>
        <p:spPr>
          <a:xfrm>
            <a:off x="1123027" y="5554072"/>
            <a:ext cx="7237238" cy="369332"/>
          </a:xfrm>
          <a:prstGeom prst="rect">
            <a:avLst/>
          </a:prstGeom>
          <a:noFill/>
        </p:spPr>
        <p:txBody>
          <a:bodyPr wrap="none" rtlCol="0">
            <a:spAutoFit/>
          </a:bodyPr>
          <a:lstStyle/>
          <a:p>
            <a:r>
              <a:rPr lang="es-PR" dirty="0">
                <a:solidFill>
                  <a:srgbClr val="00B050"/>
                </a:solidFill>
              </a:rPr>
              <a:t>Para este sistema la transición de n a n+1 es de n = 3 a n = 4 HOMO - LUMO</a:t>
            </a:r>
          </a:p>
        </p:txBody>
      </p:sp>
      <p:sp>
        <p:nvSpPr>
          <p:cNvPr id="2" name="TextBox 1">
            <a:extLst>
              <a:ext uri="{FF2B5EF4-FFF2-40B4-BE49-F238E27FC236}">
                <a16:creationId xmlns:a16="http://schemas.microsoft.com/office/drawing/2014/main" id="{B859CF18-1670-AB61-EFAD-C50CAB281283}"/>
              </a:ext>
            </a:extLst>
          </p:cNvPr>
          <p:cNvSpPr txBox="1"/>
          <p:nvPr/>
        </p:nvSpPr>
        <p:spPr>
          <a:xfrm>
            <a:off x="6994432" y="2394986"/>
            <a:ext cx="2656368" cy="1200329"/>
          </a:xfrm>
          <a:prstGeom prst="rect">
            <a:avLst/>
          </a:prstGeom>
          <a:noFill/>
        </p:spPr>
        <p:txBody>
          <a:bodyPr wrap="none" rtlCol="0">
            <a:spAutoFit/>
          </a:bodyPr>
          <a:lstStyle/>
          <a:p>
            <a:r>
              <a:rPr lang="es-PR" u="sng" dirty="0"/>
              <a:t>Transiciones Electrónicas:</a:t>
            </a:r>
          </a:p>
          <a:p>
            <a:r>
              <a:rPr lang="es-PR" dirty="0"/>
              <a:t>3 a 4 = HOMO – LUMO</a:t>
            </a:r>
          </a:p>
          <a:p>
            <a:r>
              <a:rPr lang="es-PR" dirty="0"/>
              <a:t>3 a 5 = HOMO – LUMO +1</a:t>
            </a:r>
          </a:p>
          <a:p>
            <a:r>
              <a:rPr lang="es-PR" dirty="0"/>
              <a:t>3 a 6 = HOMO – LUMO +2</a:t>
            </a:r>
          </a:p>
        </p:txBody>
      </p:sp>
      <p:grpSp>
        <p:nvGrpSpPr>
          <p:cNvPr id="44" name="Group 43">
            <a:extLst>
              <a:ext uri="{FF2B5EF4-FFF2-40B4-BE49-F238E27FC236}">
                <a16:creationId xmlns:a16="http://schemas.microsoft.com/office/drawing/2014/main" id="{9F6DA662-73D8-1CEA-C898-9CCD4FBF14E2}"/>
              </a:ext>
            </a:extLst>
          </p:cNvPr>
          <p:cNvGrpSpPr/>
          <p:nvPr/>
        </p:nvGrpSpPr>
        <p:grpSpPr>
          <a:xfrm>
            <a:off x="1421466" y="2109486"/>
            <a:ext cx="1980469" cy="2641063"/>
            <a:chOff x="1421466" y="2109486"/>
            <a:chExt cx="1980469" cy="2641063"/>
          </a:xfrm>
        </p:grpSpPr>
        <p:grpSp>
          <p:nvGrpSpPr>
            <p:cNvPr id="25" name="Group 24">
              <a:extLst>
                <a:ext uri="{FF2B5EF4-FFF2-40B4-BE49-F238E27FC236}">
                  <a16:creationId xmlns:a16="http://schemas.microsoft.com/office/drawing/2014/main" id="{631B9A3F-5BA0-4BA5-9BB7-ABFF10FF8FD0}"/>
                </a:ext>
              </a:extLst>
            </p:cNvPr>
            <p:cNvGrpSpPr/>
            <p:nvPr/>
          </p:nvGrpSpPr>
          <p:grpSpPr>
            <a:xfrm>
              <a:off x="1421466" y="2339574"/>
              <a:ext cx="1980469" cy="2410975"/>
              <a:chOff x="1421466" y="2339574"/>
              <a:chExt cx="1980469" cy="2410975"/>
            </a:xfrm>
          </p:grpSpPr>
          <p:cxnSp>
            <p:nvCxnSpPr>
              <p:cNvPr id="5" name="Straight Connector 4">
                <a:extLst>
                  <a:ext uri="{FF2B5EF4-FFF2-40B4-BE49-F238E27FC236}">
                    <a16:creationId xmlns:a16="http://schemas.microsoft.com/office/drawing/2014/main" id="{6AB28346-91CD-F77A-0C31-D34AEC42D656}"/>
                  </a:ext>
                </a:extLst>
              </p:cNvPr>
              <p:cNvCxnSpPr>
                <a:cxnSpLocks/>
              </p:cNvCxnSpPr>
              <p:nvPr/>
            </p:nvCxnSpPr>
            <p:spPr>
              <a:xfrm>
                <a:off x="1421466" y="2567221"/>
                <a:ext cx="131445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1672E2A1-7AD0-7B81-9C1B-0E1ED2C3BC14}"/>
                  </a:ext>
                </a:extLst>
              </p:cNvPr>
              <p:cNvCxnSpPr>
                <a:cxnSpLocks/>
              </p:cNvCxnSpPr>
              <p:nvPr/>
            </p:nvCxnSpPr>
            <p:spPr>
              <a:xfrm>
                <a:off x="1421466" y="2888690"/>
                <a:ext cx="131445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1DCC06D0-256E-8BF6-A868-BAF64231C6F8}"/>
                  </a:ext>
                </a:extLst>
              </p:cNvPr>
              <p:cNvCxnSpPr>
                <a:cxnSpLocks/>
              </p:cNvCxnSpPr>
              <p:nvPr/>
            </p:nvCxnSpPr>
            <p:spPr>
              <a:xfrm>
                <a:off x="1421466" y="3695934"/>
                <a:ext cx="131445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0633B565-7032-992A-1F90-791E9C045FF6}"/>
                  </a:ext>
                </a:extLst>
              </p:cNvPr>
              <p:cNvCxnSpPr>
                <a:cxnSpLocks/>
              </p:cNvCxnSpPr>
              <p:nvPr/>
            </p:nvCxnSpPr>
            <p:spPr>
              <a:xfrm>
                <a:off x="1421466" y="4084078"/>
                <a:ext cx="131445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40B150B4-9AC1-33EA-8862-4890682B0FD3}"/>
                  </a:ext>
                </a:extLst>
              </p:cNvPr>
              <p:cNvCxnSpPr>
                <a:cxnSpLocks/>
              </p:cNvCxnSpPr>
              <p:nvPr/>
            </p:nvCxnSpPr>
            <p:spPr>
              <a:xfrm>
                <a:off x="1421466" y="4557946"/>
                <a:ext cx="131445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AAE83BFC-3B73-8668-CA77-9D78D6234FB8}"/>
                  </a:ext>
                </a:extLst>
              </p:cNvPr>
              <p:cNvSpPr txBox="1"/>
              <p:nvPr/>
            </p:nvSpPr>
            <p:spPr>
              <a:xfrm>
                <a:off x="2757207" y="4381217"/>
                <a:ext cx="644728" cy="369332"/>
              </a:xfrm>
              <a:prstGeom prst="rect">
                <a:avLst/>
              </a:prstGeom>
              <a:noFill/>
            </p:spPr>
            <p:txBody>
              <a:bodyPr wrap="none" rtlCol="0">
                <a:spAutoFit/>
              </a:bodyPr>
              <a:lstStyle/>
              <a:p>
                <a:r>
                  <a:rPr lang="en-US" dirty="0"/>
                  <a:t>n = 1</a:t>
                </a:r>
                <a:endParaRPr lang="en-PR" dirty="0"/>
              </a:p>
            </p:txBody>
          </p:sp>
          <p:sp>
            <p:nvSpPr>
              <p:cNvPr id="12" name="TextBox 11">
                <a:extLst>
                  <a:ext uri="{FF2B5EF4-FFF2-40B4-BE49-F238E27FC236}">
                    <a16:creationId xmlns:a16="http://schemas.microsoft.com/office/drawing/2014/main" id="{8D26DBD9-BF75-D13E-103E-066CC4AA14AF}"/>
                  </a:ext>
                </a:extLst>
              </p:cNvPr>
              <p:cNvSpPr txBox="1"/>
              <p:nvPr/>
            </p:nvSpPr>
            <p:spPr>
              <a:xfrm>
                <a:off x="2757207" y="3885243"/>
                <a:ext cx="644728" cy="369332"/>
              </a:xfrm>
              <a:prstGeom prst="rect">
                <a:avLst/>
              </a:prstGeom>
              <a:noFill/>
            </p:spPr>
            <p:txBody>
              <a:bodyPr wrap="none" rtlCol="0">
                <a:spAutoFit/>
              </a:bodyPr>
              <a:lstStyle/>
              <a:p>
                <a:r>
                  <a:rPr lang="en-US" dirty="0"/>
                  <a:t>n = 2</a:t>
                </a:r>
                <a:endParaRPr lang="en-PR" dirty="0"/>
              </a:p>
            </p:txBody>
          </p:sp>
          <p:sp>
            <p:nvSpPr>
              <p:cNvPr id="13" name="TextBox 12">
                <a:extLst>
                  <a:ext uri="{FF2B5EF4-FFF2-40B4-BE49-F238E27FC236}">
                    <a16:creationId xmlns:a16="http://schemas.microsoft.com/office/drawing/2014/main" id="{C60830CD-CEFA-C3D1-9972-6D80FD315B8F}"/>
                  </a:ext>
                </a:extLst>
              </p:cNvPr>
              <p:cNvSpPr txBox="1"/>
              <p:nvPr/>
            </p:nvSpPr>
            <p:spPr>
              <a:xfrm>
                <a:off x="2757207" y="3511268"/>
                <a:ext cx="644728" cy="369332"/>
              </a:xfrm>
              <a:prstGeom prst="rect">
                <a:avLst/>
              </a:prstGeom>
              <a:noFill/>
            </p:spPr>
            <p:txBody>
              <a:bodyPr wrap="none" rtlCol="0">
                <a:spAutoFit/>
              </a:bodyPr>
              <a:lstStyle/>
              <a:p>
                <a:r>
                  <a:rPr lang="en-US" dirty="0"/>
                  <a:t>n = 3</a:t>
                </a:r>
                <a:endParaRPr lang="en-PR" dirty="0"/>
              </a:p>
            </p:txBody>
          </p:sp>
          <p:sp>
            <p:nvSpPr>
              <p:cNvPr id="14" name="TextBox 13">
                <a:extLst>
                  <a:ext uri="{FF2B5EF4-FFF2-40B4-BE49-F238E27FC236}">
                    <a16:creationId xmlns:a16="http://schemas.microsoft.com/office/drawing/2014/main" id="{861CEA36-6134-BE8E-DB1E-C6DF6C9267CD}"/>
                  </a:ext>
                </a:extLst>
              </p:cNvPr>
              <p:cNvSpPr txBox="1"/>
              <p:nvPr/>
            </p:nvSpPr>
            <p:spPr>
              <a:xfrm>
                <a:off x="2757207" y="2704024"/>
                <a:ext cx="644728" cy="369332"/>
              </a:xfrm>
              <a:prstGeom prst="rect">
                <a:avLst/>
              </a:prstGeom>
              <a:noFill/>
            </p:spPr>
            <p:txBody>
              <a:bodyPr wrap="none" rtlCol="0">
                <a:spAutoFit/>
              </a:bodyPr>
              <a:lstStyle/>
              <a:p>
                <a:r>
                  <a:rPr lang="en-US" dirty="0"/>
                  <a:t>n = 4</a:t>
                </a:r>
                <a:endParaRPr lang="en-PR" dirty="0"/>
              </a:p>
            </p:txBody>
          </p:sp>
          <p:sp>
            <p:nvSpPr>
              <p:cNvPr id="15" name="TextBox 14">
                <a:extLst>
                  <a:ext uri="{FF2B5EF4-FFF2-40B4-BE49-F238E27FC236}">
                    <a16:creationId xmlns:a16="http://schemas.microsoft.com/office/drawing/2014/main" id="{9EE7420C-BDD4-CD2A-6923-A667DD4EE33E}"/>
                  </a:ext>
                </a:extLst>
              </p:cNvPr>
              <p:cNvSpPr txBox="1"/>
              <p:nvPr/>
            </p:nvSpPr>
            <p:spPr>
              <a:xfrm>
                <a:off x="2757207" y="2339574"/>
                <a:ext cx="644728" cy="369332"/>
              </a:xfrm>
              <a:prstGeom prst="rect">
                <a:avLst/>
              </a:prstGeom>
              <a:noFill/>
            </p:spPr>
            <p:txBody>
              <a:bodyPr wrap="none" rtlCol="0">
                <a:spAutoFit/>
              </a:bodyPr>
              <a:lstStyle/>
              <a:p>
                <a:r>
                  <a:rPr lang="en-US" dirty="0"/>
                  <a:t>n = 5</a:t>
                </a:r>
                <a:endParaRPr lang="en-PR" dirty="0"/>
              </a:p>
            </p:txBody>
          </p:sp>
          <p:cxnSp>
            <p:nvCxnSpPr>
              <p:cNvPr id="18" name="Straight Arrow Connector 17">
                <a:extLst>
                  <a:ext uri="{FF2B5EF4-FFF2-40B4-BE49-F238E27FC236}">
                    <a16:creationId xmlns:a16="http://schemas.microsoft.com/office/drawing/2014/main" id="{673DEF8F-7938-DE66-5A87-C78B3F35BBDB}"/>
                  </a:ext>
                </a:extLst>
              </p:cNvPr>
              <p:cNvCxnSpPr>
                <a:cxnSpLocks/>
              </p:cNvCxnSpPr>
              <p:nvPr/>
            </p:nvCxnSpPr>
            <p:spPr>
              <a:xfrm flipV="1">
                <a:off x="1869141" y="4258186"/>
                <a:ext cx="0" cy="274320"/>
              </a:xfrm>
              <a:prstGeom prst="straightConnector1">
                <a:avLst/>
              </a:prstGeom>
              <a:ln w="158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A175D421-BFD3-24F8-C7A1-BFA9BC42CE0D}"/>
                  </a:ext>
                </a:extLst>
              </p:cNvPr>
              <p:cNvCxnSpPr>
                <a:cxnSpLocks/>
              </p:cNvCxnSpPr>
              <p:nvPr/>
            </p:nvCxnSpPr>
            <p:spPr>
              <a:xfrm flipV="1">
                <a:off x="1869141" y="3400659"/>
                <a:ext cx="0" cy="274320"/>
              </a:xfrm>
              <a:prstGeom prst="straightConnector1">
                <a:avLst/>
              </a:prstGeom>
              <a:ln w="158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799A5CAB-8544-E8BC-E9C6-5A08B75F18FB}"/>
                  </a:ext>
                </a:extLst>
              </p:cNvPr>
              <p:cNvCxnSpPr>
                <a:cxnSpLocks/>
              </p:cNvCxnSpPr>
              <p:nvPr/>
            </p:nvCxnSpPr>
            <p:spPr>
              <a:xfrm flipV="1">
                <a:off x="1869141" y="3799916"/>
                <a:ext cx="0" cy="274320"/>
              </a:xfrm>
              <a:prstGeom prst="straightConnector1">
                <a:avLst/>
              </a:prstGeom>
              <a:ln w="158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a:extLst>
                  <a:ext uri="{FF2B5EF4-FFF2-40B4-BE49-F238E27FC236}">
                    <a16:creationId xmlns:a16="http://schemas.microsoft.com/office/drawing/2014/main" id="{8C428E00-588E-3B95-0F58-BE507DE27080}"/>
                  </a:ext>
                </a:extLst>
              </p:cNvPr>
              <p:cNvCxnSpPr>
                <a:cxnSpLocks/>
              </p:cNvCxnSpPr>
              <p:nvPr/>
            </p:nvCxnSpPr>
            <p:spPr>
              <a:xfrm>
                <a:off x="2078691" y="4268028"/>
                <a:ext cx="0" cy="274320"/>
              </a:xfrm>
              <a:prstGeom prst="straightConnector1">
                <a:avLst/>
              </a:prstGeom>
              <a:ln w="158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2" name="Straight Arrow Connector 21">
                <a:extLst>
                  <a:ext uri="{FF2B5EF4-FFF2-40B4-BE49-F238E27FC236}">
                    <a16:creationId xmlns:a16="http://schemas.microsoft.com/office/drawing/2014/main" id="{63985F8B-8905-E885-F065-79F8564B1FAF}"/>
                  </a:ext>
                </a:extLst>
              </p:cNvPr>
              <p:cNvCxnSpPr>
                <a:cxnSpLocks/>
              </p:cNvCxnSpPr>
              <p:nvPr/>
            </p:nvCxnSpPr>
            <p:spPr>
              <a:xfrm>
                <a:off x="2078691" y="3400659"/>
                <a:ext cx="0" cy="274320"/>
              </a:xfrm>
              <a:prstGeom prst="straightConnector1">
                <a:avLst/>
              </a:prstGeom>
              <a:ln w="158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3" name="Straight Arrow Connector 22">
                <a:extLst>
                  <a:ext uri="{FF2B5EF4-FFF2-40B4-BE49-F238E27FC236}">
                    <a16:creationId xmlns:a16="http://schemas.microsoft.com/office/drawing/2014/main" id="{3AFDC608-A473-FCBB-74BB-395E0CEEDA04}"/>
                  </a:ext>
                </a:extLst>
              </p:cNvPr>
              <p:cNvCxnSpPr>
                <a:cxnSpLocks/>
              </p:cNvCxnSpPr>
              <p:nvPr/>
            </p:nvCxnSpPr>
            <p:spPr>
              <a:xfrm>
                <a:off x="2078691" y="3780508"/>
                <a:ext cx="0" cy="274320"/>
              </a:xfrm>
              <a:prstGeom prst="straightConnector1">
                <a:avLst/>
              </a:prstGeom>
              <a:ln w="15875">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cxnSp>
          <p:nvCxnSpPr>
            <p:cNvPr id="41" name="Straight Connector 40">
              <a:extLst>
                <a:ext uri="{FF2B5EF4-FFF2-40B4-BE49-F238E27FC236}">
                  <a16:creationId xmlns:a16="http://schemas.microsoft.com/office/drawing/2014/main" id="{E1D12893-638D-2F57-7A54-656A66B996E3}"/>
                </a:ext>
              </a:extLst>
            </p:cNvPr>
            <p:cNvCxnSpPr>
              <a:cxnSpLocks/>
            </p:cNvCxnSpPr>
            <p:nvPr/>
          </p:nvCxnSpPr>
          <p:spPr>
            <a:xfrm>
              <a:off x="1421466" y="2337133"/>
              <a:ext cx="131445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43" name="TextBox 42">
              <a:extLst>
                <a:ext uri="{FF2B5EF4-FFF2-40B4-BE49-F238E27FC236}">
                  <a16:creationId xmlns:a16="http://schemas.microsoft.com/office/drawing/2014/main" id="{05FA9005-982D-2BCE-93DA-FB017635FD6B}"/>
                </a:ext>
              </a:extLst>
            </p:cNvPr>
            <p:cNvSpPr txBox="1"/>
            <p:nvPr/>
          </p:nvSpPr>
          <p:spPr>
            <a:xfrm>
              <a:off x="2757207" y="2109486"/>
              <a:ext cx="644728" cy="369332"/>
            </a:xfrm>
            <a:prstGeom prst="rect">
              <a:avLst/>
            </a:prstGeom>
            <a:noFill/>
          </p:spPr>
          <p:txBody>
            <a:bodyPr wrap="none" rtlCol="0">
              <a:spAutoFit/>
            </a:bodyPr>
            <a:lstStyle/>
            <a:p>
              <a:r>
                <a:rPr lang="en-US" dirty="0"/>
                <a:t>n = 6</a:t>
              </a:r>
              <a:endParaRPr lang="en-PR" dirty="0"/>
            </a:p>
          </p:txBody>
        </p:sp>
      </p:grpSp>
      <p:grpSp>
        <p:nvGrpSpPr>
          <p:cNvPr id="47" name="Group 46">
            <a:extLst>
              <a:ext uri="{FF2B5EF4-FFF2-40B4-BE49-F238E27FC236}">
                <a16:creationId xmlns:a16="http://schemas.microsoft.com/office/drawing/2014/main" id="{15F11629-DCE8-F9D9-6107-1FD46B5DF416}"/>
              </a:ext>
            </a:extLst>
          </p:cNvPr>
          <p:cNvGrpSpPr/>
          <p:nvPr/>
        </p:nvGrpSpPr>
        <p:grpSpPr>
          <a:xfrm>
            <a:off x="4640281" y="2093852"/>
            <a:ext cx="1980469" cy="2641063"/>
            <a:chOff x="1421466" y="2109486"/>
            <a:chExt cx="1980469" cy="2641063"/>
          </a:xfrm>
        </p:grpSpPr>
        <p:grpSp>
          <p:nvGrpSpPr>
            <p:cNvPr id="53" name="Group 52">
              <a:extLst>
                <a:ext uri="{FF2B5EF4-FFF2-40B4-BE49-F238E27FC236}">
                  <a16:creationId xmlns:a16="http://schemas.microsoft.com/office/drawing/2014/main" id="{B1D3196C-618D-AFA4-3369-4D053A4DDDDD}"/>
                </a:ext>
              </a:extLst>
            </p:cNvPr>
            <p:cNvGrpSpPr/>
            <p:nvPr/>
          </p:nvGrpSpPr>
          <p:grpSpPr>
            <a:xfrm>
              <a:off x="1421466" y="2339574"/>
              <a:ext cx="1980469" cy="2410975"/>
              <a:chOff x="1421466" y="2339574"/>
              <a:chExt cx="1980469" cy="2410975"/>
            </a:xfrm>
          </p:grpSpPr>
          <p:cxnSp>
            <p:nvCxnSpPr>
              <p:cNvPr id="56" name="Straight Connector 55">
                <a:extLst>
                  <a:ext uri="{FF2B5EF4-FFF2-40B4-BE49-F238E27FC236}">
                    <a16:creationId xmlns:a16="http://schemas.microsoft.com/office/drawing/2014/main" id="{891BD9FF-C5CD-ECC4-9ABE-9E65D72EF756}"/>
                  </a:ext>
                </a:extLst>
              </p:cNvPr>
              <p:cNvCxnSpPr>
                <a:cxnSpLocks/>
              </p:cNvCxnSpPr>
              <p:nvPr/>
            </p:nvCxnSpPr>
            <p:spPr>
              <a:xfrm>
                <a:off x="1421466" y="2567221"/>
                <a:ext cx="131445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7" name="Straight Connector 56">
                <a:extLst>
                  <a:ext uri="{FF2B5EF4-FFF2-40B4-BE49-F238E27FC236}">
                    <a16:creationId xmlns:a16="http://schemas.microsoft.com/office/drawing/2014/main" id="{27265A2B-6F50-2CBC-1245-3CFDFB4E202B}"/>
                  </a:ext>
                </a:extLst>
              </p:cNvPr>
              <p:cNvCxnSpPr>
                <a:cxnSpLocks/>
              </p:cNvCxnSpPr>
              <p:nvPr/>
            </p:nvCxnSpPr>
            <p:spPr>
              <a:xfrm>
                <a:off x="1421466" y="2888690"/>
                <a:ext cx="131445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8" name="Straight Connector 57">
                <a:extLst>
                  <a:ext uri="{FF2B5EF4-FFF2-40B4-BE49-F238E27FC236}">
                    <a16:creationId xmlns:a16="http://schemas.microsoft.com/office/drawing/2014/main" id="{47432EA8-7E95-3ECC-40D9-019FE57ED8A0}"/>
                  </a:ext>
                </a:extLst>
              </p:cNvPr>
              <p:cNvCxnSpPr>
                <a:cxnSpLocks/>
              </p:cNvCxnSpPr>
              <p:nvPr/>
            </p:nvCxnSpPr>
            <p:spPr>
              <a:xfrm>
                <a:off x="1421466" y="3695934"/>
                <a:ext cx="131445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E3188C9A-EDA6-B66A-E4BE-019E79574366}"/>
                  </a:ext>
                </a:extLst>
              </p:cNvPr>
              <p:cNvCxnSpPr>
                <a:cxnSpLocks/>
              </p:cNvCxnSpPr>
              <p:nvPr/>
            </p:nvCxnSpPr>
            <p:spPr>
              <a:xfrm>
                <a:off x="1421466" y="4084078"/>
                <a:ext cx="131445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B0B8134E-D451-051B-1CC9-24D7B54F8E3D}"/>
                  </a:ext>
                </a:extLst>
              </p:cNvPr>
              <p:cNvCxnSpPr>
                <a:cxnSpLocks/>
              </p:cNvCxnSpPr>
              <p:nvPr/>
            </p:nvCxnSpPr>
            <p:spPr>
              <a:xfrm>
                <a:off x="1421466" y="4557946"/>
                <a:ext cx="131445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61" name="TextBox 60">
                <a:extLst>
                  <a:ext uri="{FF2B5EF4-FFF2-40B4-BE49-F238E27FC236}">
                    <a16:creationId xmlns:a16="http://schemas.microsoft.com/office/drawing/2014/main" id="{BB1026C4-A2C0-D211-83E5-BD5184276579}"/>
                  </a:ext>
                </a:extLst>
              </p:cNvPr>
              <p:cNvSpPr txBox="1"/>
              <p:nvPr/>
            </p:nvSpPr>
            <p:spPr>
              <a:xfrm>
                <a:off x="2757207" y="4381217"/>
                <a:ext cx="644728" cy="369332"/>
              </a:xfrm>
              <a:prstGeom prst="rect">
                <a:avLst/>
              </a:prstGeom>
              <a:noFill/>
            </p:spPr>
            <p:txBody>
              <a:bodyPr wrap="none" rtlCol="0">
                <a:spAutoFit/>
              </a:bodyPr>
              <a:lstStyle/>
              <a:p>
                <a:r>
                  <a:rPr lang="en-US" dirty="0"/>
                  <a:t>n = 1</a:t>
                </a:r>
                <a:endParaRPr lang="en-PR" dirty="0"/>
              </a:p>
            </p:txBody>
          </p:sp>
          <p:sp>
            <p:nvSpPr>
              <p:cNvPr id="62" name="TextBox 61">
                <a:extLst>
                  <a:ext uri="{FF2B5EF4-FFF2-40B4-BE49-F238E27FC236}">
                    <a16:creationId xmlns:a16="http://schemas.microsoft.com/office/drawing/2014/main" id="{A5C136D5-FD67-ACC8-27CE-BC0512EC687B}"/>
                  </a:ext>
                </a:extLst>
              </p:cNvPr>
              <p:cNvSpPr txBox="1"/>
              <p:nvPr/>
            </p:nvSpPr>
            <p:spPr>
              <a:xfrm>
                <a:off x="2757207" y="3885243"/>
                <a:ext cx="644728" cy="369332"/>
              </a:xfrm>
              <a:prstGeom prst="rect">
                <a:avLst/>
              </a:prstGeom>
              <a:noFill/>
            </p:spPr>
            <p:txBody>
              <a:bodyPr wrap="none" rtlCol="0">
                <a:spAutoFit/>
              </a:bodyPr>
              <a:lstStyle/>
              <a:p>
                <a:r>
                  <a:rPr lang="en-US" dirty="0"/>
                  <a:t>n = 2</a:t>
                </a:r>
                <a:endParaRPr lang="en-PR" dirty="0"/>
              </a:p>
            </p:txBody>
          </p:sp>
          <p:sp>
            <p:nvSpPr>
              <p:cNvPr id="63" name="TextBox 62">
                <a:extLst>
                  <a:ext uri="{FF2B5EF4-FFF2-40B4-BE49-F238E27FC236}">
                    <a16:creationId xmlns:a16="http://schemas.microsoft.com/office/drawing/2014/main" id="{AD1FE89D-0DD3-DB3E-11E9-31D0A01364EA}"/>
                  </a:ext>
                </a:extLst>
              </p:cNvPr>
              <p:cNvSpPr txBox="1"/>
              <p:nvPr/>
            </p:nvSpPr>
            <p:spPr>
              <a:xfrm>
                <a:off x="2757207" y="3511268"/>
                <a:ext cx="644728" cy="369332"/>
              </a:xfrm>
              <a:prstGeom prst="rect">
                <a:avLst/>
              </a:prstGeom>
              <a:noFill/>
            </p:spPr>
            <p:txBody>
              <a:bodyPr wrap="none" rtlCol="0">
                <a:spAutoFit/>
              </a:bodyPr>
              <a:lstStyle/>
              <a:p>
                <a:r>
                  <a:rPr lang="en-US" dirty="0"/>
                  <a:t>n = 3</a:t>
                </a:r>
                <a:endParaRPr lang="en-PR" dirty="0"/>
              </a:p>
            </p:txBody>
          </p:sp>
          <p:sp>
            <p:nvSpPr>
              <p:cNvPr id="87040" name="TextBox 87039">
                <a:extLst>
                  <a:ext uri="{FF2B5EF4-FFF2-40B4-BE49-F238E27FC236}">
                    <a16:creationId xmlns:a16="http://schemas.microsoft.com/office/drawing/2014/main" id="{C6E62CE5-4B13-3D03-50AF-07A88B101A78}"/>
                  </a:ext>
                </a:extLst>
              </p:cNvPr>
              <p:cNvSpPr txBox="1"/>
              <p:nvPr/>
            </p:nvSpPr>
            <p:spPr>
              <a:xfrm>
                <a:off x="2757207" y="2704024"/>
                <a:ext cx="644728" cy="369332"/>
              </a:xfrm>
              <a:prstGeom prst="rect">
                <a:avLst/>
              </a:prstGeom>
              <a:noFill/>
            </p:spPr>
            <p:txBody>
              <a:bodyPr wrap="none" rtlCol="0">
                <a:spAutoFit/>
              </a:bodyPr>
              <a:lstStyle/>
              <a:p>
                <a:r>
                  <a:rPr lang="en-US" dirty="0"/>
                  <a:t>n = 4</a:t>
                </a:r>
                <a:endParaRPr lang="en-PR" dirty="0"/>
              </a:p>
            </p:txBody>
          </p:sp>
          <p:sp>
            <p:nvSpPr>
              <p:cNvPr id="87041" name="TextBox 87040">
                <a:extLst>
                  <a:ext uri="{FF2B5EF4-FFF2-40B4-BE49-F238E27FC236}">
                    <a16:creationId xmlns:a16="http://schemas.microsoft.com/office/drawing/2014/main" id="{1C38A6A5-6908-2539-4BB9-047182336981}"/>
                  </a:ext>
                </a:extLst>
              </p:cNvPr>
              <p:cNvSpPr txBox="1"/>
              <p:nvPr/>
            </p:nvSpPr>
            <p:spPr>
              <a:xfrm>
                <a:off x="2757207" y="2339574"/>
                <a:ext cx="644728" cy="369332"/>
              </a:xfrm>
              <a:prstGeom prst="rect">
                <a:avLst/>
              </a:prstGeom>
              <a:noFill/>
            </p:spPr>
            <p:txBody>
              <a:bodyPr wrap="none" rtlCol="0">
                <a:spAutoFit/>
              </a:bodyPr>
              <a:lstStyle/>
              <a:p>
                <a:r>
                  <a:rPr lang="en-US" dirty="0"/>
                  <a:t>n = 5</a:t>
                </a:r>
                <a:endParaRPr lang="en-PR" dirty="0"/>
              </a:p>
            </p:txBody>
          </p:sp>
          <p:cxnSp>
            <p:nvCxnSpPr>
              <p:cNvPr id="87044" name="Straight Arrow Connector 87043">
                <a:extLst>
                  <a:ext uri="{FF2B5EF4-FFF2-40B4-BE49-F238E27FC236}">
                    <a16:creationId xmlns:a16="http://schemas.microsoft.com/office/drawing/2014/main" id="{62251DE5-8295-CBFA-1956-CD8064B0AFAB}"/>
                  </a:ext>
                </a:extLst>
              </p:cNvPr>
              <p:cNvCxnSpPr>
                <a:cxnSpLocks/>
              </p:cNvCxnSpPr>
              <p:nvPr/>
            </p:nvCxnSpPr>
            <p:spPr>
              <a:xfrm flipV="1">
                <a:off x="1869141" y="4258186"/>
                <a:ext cx="0" cy="274320"/>
              </a:xfrm>
              <a:prstGeom prst="straightConnector1">
                <a:avLst/>
              </a:prstGeom>
              <a:ln w="158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7045" name="Straight Arrow Connector 87044">
                <a:extLst>
                  <a:ext uri="{FF2B5EF4-FFF2-40B4-BE49-F238E27FC236}">
                    <a16:creationId xmlns:a16="http://schemas.microsoft.com/office/drawing/2014/main" id="{A465B23F-F739-1D0E-372C-FA08E6165867}"/>
                  </a:ext>
                </a:extLst>
              </p:cNvPr>
              <p:cNvCxnSpPr>
                <a:cxnSpLocks/>
              </p:cNvCxnSpPr>
              <p:nvPr/>
            </p:nvCxnSpPr>
            <p:spPr>
              <a:xfrm flipV="1">
                <a:off x="1869141" y="3400659"/>
                <a:ext cx="0" cy="274320"/>
              </a:xfrm>
              <a:prstGeom prst="straightConnector1">
                <a:avLst/>
              </a:prstGeom>
              <a:ln w="158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7046" name="Straight Arrow Connector 87045">
                <a:extLst>
                  <a:ext uri="{FF2B5EF4-FFF2-40B4-BE49-F238E27FC236}">
                    <a16:creationId xmlns:a16="http://schemas.microsoft.com/office/drawing/2014/main" id="{0ACFEDDD-2C8E-06EE-6107-5026337B860C}"/>
                  </a:ext>
                </a:extLst>
              </p:cNvPr>
              <p:cNvCxnSpPr>
                <a:cxnSpLocks/>
              </p:cNvCxnSpPr>
              <p:nvPr/>
            </p:nvCxnSpPr>
            <p:spPr>
              <a:xfrm flipV="1">
                <a:off x="1869141" y="3799916"/>
                <a:ext cx="0" cy="274320"/>
              </a:xfrm>
              <a:prstGeom prst="straightConnector1">
                <a:avLst/>
              </a:prstGeom>
              <a:ln w="158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7047" name="Straight Arrow Connector 87046">
                <a:extLst>
                  <a:ext uri="{FF2B5EF4-FFF2-40B4-BE49-F238E27FC236}">
                    <a16:creationId xmlns:a16="http://schemas.microsoft.com/office/drawing/2014/main" id="{D392A46B-0181-E29E-A56C-67690E610234}"/>
                  </a:ext>
                </a:extLst>
              </p:cNvPr>
              <p:cNvCxnSpPr>
                <a:cxnSpLocks/>
              </p:cNvCxnSpPr>
              <p:nvPr/>
            </p:nvCxnSpPr>
            <p:spPr>
              <a:xfrm>
                <a:off x="2078691" y="4268028"/>
                <a:ext cx="0" cy="274320"/>
              </a:xfrm>
              <a:prstGeom prst="straightConnector1">
                <a:avLst/>
              </a:prstGeom>
              <a:ln w="158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7048" name="Straight Arrow Connector 87047">
                <a:extLst>
                  <a:ext uri="{FF2B5EF4-FFF2-40B4-BE49-F238E27FC236}">
                    <a16:creationId xmlns:a16="http://schemas.microsoft.com/office/drawing/2014/main" id="{A57AC455-4B5C-A2D4-8A22-5449E286F23E}"/>
                  </a:ext>
                </a:extLst>
              </p:cNvPr>
              <p:cNvCxnSpPr>
                <a:cxnSpLocks/>
              </p:cNvCxnSpPr>
              <p:nvPr/>
            </p:nvCxnSpPr>
            <p:spPr>
              <a:xfrm>
                <a:off x="2092997" y="2614370"/>
                <a:ext cx="0" cy="274320"/>
              </a:xfrm>
              <a:prstGeom prst="straightConnector1">
                <a:avLst/>
              </a:prstGeom>
              <a:ln w="158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87049" name="Straight Arrow Connector 87048">
                <a:extLst>
                  <a:ext uri="{FF2B5EF4-FFF2-40B4-BE49-F238E27FC236}">
                    <a16:creationId xmlns:a16="http://schemas.microsoft.com/office/drawing/2014/main" id="{6C9FF352-053A-006F-D42C-9A67B9F65404}"/>
                  </a:ext>
                </a:extLst>
              </p:cNvPr>
              <p:cNvCxnSpPr>
                <a:cxnSpLocks/>
              </p:cNvCxnSpPr>
              <p:nvPr/>
            </p:nvCxnSpPr>
            <p:spPr>
              <a:xfrm>
                <a:off x="2078691" y="3780508"/>
                <a:ext cx="0" cy="274320"/>
              </a:xfrm>
              <a:prstGeom prst="straightConnector1">
                <a:avLst/>
              </a:prstGeom>
              <a:ln w="15875">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cxnSp>
          <p:nvCxnSpPr>
            <p:cNvPr id="54" name="Straight Connector 53">
              <a:extLst>
                <a:ext uri="{FF2B5EF4-FFF2-40B4-BE49-F238E27FC236}">
                  <a16:creationId xmlns:a16="http://schemas.microsoft.com/office/drawing/2014/main" id="{DA0EC0BB-4A18-40E3-EEEB-7ACDBCC5DD3F}"/>
                </a:ext>
              </a:extLst>
            </p:cNvPr>
            <p:cNvCxnSpPr>
              <a:cxnSpLocks/>
            </p:cNvCxnSpPr>
            <p:nvPr/>
          </p:nvCxnSpPr>
          <p:spPr>
            <a:xfrm>
              <a:off x="1421466" y="2337133"/>
              <a:ext cx="131445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55" name="TextBox 54">
              <a:extLst>
                <a:ext uri="{FF2B5EF4-FFF2-40B4-BE49-F238E27FC236}">
                  <a16:creationId xmlns:a16="http://schemas.microsoft.com/office/drawing/2014/main" id="{68441256-EB97-9264-6B0D-74C1836255C7}"/>
                </a:ext>
              </a:extLst>
            </p:cNvPr>
            <p:cNvSpPr txBox="1"/>
            <p:nvPr/>
          </p:nvSpPr>
          <p:spPr>
            <a:xfrm>
              <a:off x="2757207" y="2109486"/>
              <a:ext cx="644728" cy="369332"/>
            </a:xfrm>
            <a:prstGeom prst="rect">
              <a:avLst/>
            </a:prstGeom>
            <a:noFill/>
          </p:spPr>
          <p:txBody>
            <a:bodyPr wrap="none" rtlCol="0">
              <a:spAutoFit/>
            </a:bodyPr>
            <a:lstStyle/>
            <a:p>
              <a:r>
                <a:rPr lang="en-US" dirty="0"/>
                <a:t>n = 6</a:t>
              </a:r>
              <a:endParaRPr lang="en-PR" dirty="0"/>
            </a:p>
          </p:txBody>
        </p:sp>
      </p:grpSp>
    </p:spTree>
    <p:extLst>
      <p:ext uri="{BB962C8B-B14F-4D97-AF65-F5344CB8AC3E}">
        <p14:creationId xmlns:p14="http://schemas.microsoft.com/office/powerpoint/2010/main" val="116560428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a:extLst>
              <a:ext uri="{FF2B5EF4-FFF2-40B4-BE49-F238E27FC236}">
                <a16:creationId xmlns:a16="http://schemas.microsoft.com/office/drawing/2014/main" id="{3B59E328-A584-C259-467F-F6DDB93402E6}"/>
              </a:ext>
            </a:extLst>
          </p:cNvPr>
          <p:cNvSpPr>
            <a:spLocks noGrp="1" noChangeArrowheads="1"/>
          </p:cNvSpPr>
          <p:nvPr>
            <p:ph type="title"/>
          </p:nvPr>
        </p:nvSpPr>
        <p:spPr>
          <a:xfrm>
            <a:off x="381000" y="169146"/>
            <a:ext cx="8229600" cy="530227"/>
          </a:xfrm>
        </p:spPr>
        <p:txBody>
          <a:bodyPr rtlCol="0">
            <a:normAutofit/>
          </a:bodyPr>
          <a:lstStyle/>
          <a:p>
            <a:pPr>
              <a:defRPr/>
            </a:pPr>
            <a:r>
              <a:rPr lang="en-US" altLang="en-PR" sz="2800" u="sng" dirty="0" err="1">
                <a:solidFill>
                  <a:schemeClr val="accent2">
                    <a:lumMod val="75000"/>
                  </a:schemeClr>
                </a:solidFill>
              </a:rPr>
              <a:t>Tintes</a:t>
            </a:r>
            <a:r>
              <a:rPr lang="en-US" altLang="en-PR" sz="2800" u="sng" dirty="0">
                <a:solidFill>
                  <a:schemeClr val="accent2">
                    <a:lumMod val="75000"/>
                  </a:schemeClr>
                </a:solidFill>
              </a:rPr>
              <a:t> </a:t>
            </a:r>
            <a:r>
              <a:rPr lang="en-US" altLang="en-PR" sz="2800" u="sng" dirty="0" err="1">
                <a:solidFill>
                  <a:schemeClr val="accent2">
                    <a:lumMod val="75000"/>
                  </a:schemeClr>
                </a:solidFill>
              </a:rPr>
              <a:t>Conjugados</a:t>
            </a:r>
            <a:endParaRPr lang="en-US" altLang="en-PR" sz="2800" u="sng" dirty="0">
              <a:solidFill>
                <a:schemeClr val="accent2">
                  <a:lumMod val="75000"/>
                </a:schemeClr>
              </a:solidFill>
            </a:endParaRPr>
          </a:p>
        </p:txBody>
      </p:sp>
      <p:graphicFrame>
        <p:nvGraphicFramePr>
          <p:cNvPr id="59395" name="Object 4">
            <a:extLst>
              <a:ext uri="{FF2B5EF4-FFF2-40B4-BE49-F238E27FC236}">
                <a16:creationId xmlns:a16="http://schemas.microsoft.com/office/drawing/2014/main" id="{5EBF171B-9834-A6BF-ACF1-1F46A298B9AC}"/>
              </a:ext>
            </a:extLst>
          </p:cNvPr>
          <p:cNvGraphicFramePr>
            <a:graphicFrameLocks noGrp="1" noChangeAspect="1"/>
          </p:cNvGraphicFramePr>
          <p:nvPr>
            <p:ph idx="1"/>
            <p:extLst>
              <p:ext uri="{D42A27DB-BD31-4B8C-83A1-F6EECF244321}">
                <p14:modId xmlns:p14="http://schemas.microsoft.com/office/powerpoint/2010/main" val="1168589632"/>
              </p:ext>
            </p:extLst>
          </p:nvPr>
        </p:nvGraphicFramePr>
        <p:xfrm>
          <a:off x="622300" y="977900"/>
          <a:ext cx="8332788" cy="3135313"/>
        </p:xfrm>
        <a:graphic>
          <a:graphicData uri="http://schemas.openxmlformats.org/presentationml/2006/ole">
            <mc:AlternateContent xmlns:mc="http://schemas.openxmlformats.org/markup-compatibility/2006">
              <mc:Choice xmlns:v="urn:schemas-microsoft-com:vml" Requires="v">
                <p:oleObj name="Equation" r:id="rId2" imgW="5130720" imgH="1930320" progId="Equation.DSMT4">
                  <p:embed/>
                </p:oleObj>
              </mc:Choice>
              <mc:Fallback>
                <p:oleObj name="Equation" r:id="rId2" imgW="5130720" imgH="1930320" progId="Equation.DSMT4">
                  <p:embed/>
                  <p:pic>
                    <p:nvPicPr>
                      <p:cNvPr id="59395" name="Object 4">
                        <a:extLst>
                          <a:ext uri="{FF2B5EF4-FFF2-40B4-BE49-F238E27FC236}">
                            <a16:creationId xmlns:a16="http://schemas.microsoft.com/office/drawing/2014/main" id="{5EBF171B-9834-A6BF-ACF1-1F46A298B9AC}"/>
                          </a:ext>
                        </a:extLst>
                      </p:cNvPr>
                      <p:cNvPicPr>
                        <a:picLocks noGrp="1" noChangeAspect="1" noChangeArrowheads="1"/>
                      </p:cNvPicPr>
                      <p:nvPr/>
                    </p:nvPicPr>
                    <p:blipFill>
                      <a:blip r:embed="rId3"/>
                      <a:srcRect/>
                      <a:stretch>
                        <a:fillRect/>
                      </a:stretch>
                    </p:blipFill>
                    <p:spPr bwMode="auto">
                      <a:xfrm>
                        <a:off x="622300" y="977900"/>
                        <a:ext cx="8332788" cy="3135313"/>
                      </a:xfrm>
                      <a:prstGeom prst="rect">
                        <a:avLst/>
                      </a:prstGeom>
                      <a:noFill/>
                      <a:ln>
                        <a:noFill/>
                      </a:ln>
                    </p:spPr>
                  </p:pic>
                </p:oleObj>
              </mc:Fallback>
            </mc:AlternateContent>
          </a:graphicData>
        </a:graphic>
      </p:graphicFrame>
      <p:sp>
        <p:nvSpPr>
          <p:cNvPr id="6" name="Slide Number Placeholder 3">
            <a:extLst>
              <a:ext uri="{FF2B5EF4-FFF2-40B4-BE49-F238E27FC236}">
                <a16:creationId xmlns:a16="http://schemas.microsoft.com/office/drawing/2014/main" id="{C34B1DF4-9148-641C-E696-020864DEB78D}"/>
              </a:ext>
            </a:extLst>
          </p:cNvPr>
          <p:cNvSpPr>
            <a:spLocks noGrp="1"/>
          </p:cNvSpPr>
          <p:nvPr>
            <p:ph type="sldNum" sz="quarter" idx="12"/>
          </p:nvPr>
        </p:nvSpPr>
        <p:spPr/>
        <p:txBody>
          <a:bodyPr/>
          <a:lstStyle/>
          <a:p>
            <a:pPr>
              <a:defRPr/>
            </a:pPr>
            <a:r>
              <a:rPr lang="en-US" altLang="en-PR"/>
              <a:t>SLIDE </a:t>
            </a:r>
            <a:fld id="{83455812-9554-47DB-A8F4-85BFB77BA14C}" type="slidenum">
              <a:rPr lang="en-US" altLang="en-PR"/>
              <a:pPr>
                <a:defRPr/>
              </a:pPr>
              <a:t>6</a:t>
            </a:fld>
            <a:endParaRPr lang="en-US" altLang="en-PR"/>
          </a:p>
        </p:txBody>
      </p:sp>
      <p:sp>
        <p:nvSpPr>
          <p:cNvPr id="59397" name="Text Box 6">
            <a:extLst>
              <a:ext uri="{FF2B5EF4-FFF2-40B4-BE49-F238E27FC236}">
                <a16:creationId xmlns:a16="http://schemas.microsoft.com/office/drawing/2014/main" id="{387F0A7E-EDB8-E8B1-CD17-7A6566277B94}"/>
              </a:ext>
            </a:extLst>
          </p:cNvPr>
          <p:cNvSpPr txBox="1">
            <a:spLocks noChangeArrowheads="1"/>
          </p:cNvSpPr>
          <p:nvPr/>
        </p:nvSpPr>
        <p:spPr bwMode="auto">
          <a:xfrm>
            <a:off x="328612" y="4197350"/>
            <a:ext cx="1852613" cy="369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PR" sz="1800" u="sng" dirty="0" err="1">
                <a:solidFill>
                  <a:srgbClr val="0000FF"/>
                </a:solidFill>
              </a:rPr>
              <a:t>Consideraciones</a:t>
            </a:r>
            <a:r>
              <a:rPr lang="en-US" altLang="en-PR" sz="1800" u="sng" dirty="0">
                <a:solidFill>
                  <a:srgbClr val="0000FF"/>
                </a:solidFill>
              </a:rPr>
              <a:t>: </a:t>
            </a:r>
          </a:p>
        </p:txBody>
      </p:sp>
      <p:sp>
        <p:nvSpPr>
          <p:cNvPr id="59398" name="Text Box 7">
            <a:extLst>
              <a:ext uri="{FF2B5EF4-FFF2-40B4-BE49-F238E27FC236}">
                <a16:creationId xmlns:a16="http://schemas.microsoft.com/office/drawing/2014/main" id="{2FB68256-326E-575B-A761-01F7CD14B222}"/>
              </a:ext>
            </a:extLst>
          </p:cNvPr>
          <p:cNvSpPr txBox="1">
            <a:spLocks noChangeArrowheads="1"/>
          </p:cNvSpPr>
          <p:nvPr/>
        </p:nvSpPr>
        <p:spPr bwMode="auto">
          <a:xfrm>
            <a:off x="509587" y="4641850"/>
            <a:ext cx="10452287" cy="14773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342900" indent="-342900">
              <a:defRPr>
                <a:solidFill>
                  <a:schemeClr val="tx1"/>
                </a:solidFill>
                <a:latin typeface="Calibri" panose="020F0502020204030204" pitchFamily="34" charset="0"/>
              </a:defRPr>
            </a:lvl1pPr>
            <a:lvl2pPr marL="800100" indent="-342900">
              <a:defRPr>
                <a:solidFill>
                  <a:schemeClr val="tx1"/>
                </a:solidFill>
                <a:latin typeface="Calibri" panose="020F0502020204030204" pitchFamily="34" charset="0"/>
              </a:defRPr>
            </a:lvl2pPr>
            <a:lvl3pPr marL="1257300" indent="-342900">
              <a:defRPr>
                <a:solidFill>
                  <a:schemeClr val="tx1"/>
                </a:solidFill>
                <a:latin typeface="Calibri" panose="020F0502020204030204" pitchFamily="34" charset="0"/>
              </a:defRPr>
            </a:lvl3pPr>
            <a:lvl4pPr marL="1714500" indent="-342900">
              <a:defRPr>
                <a:solidFill>
                  <a:schemeClr val="tx1"/>
                </a:solidFill>
                <a:latin typeface="Calibri" panose="020F0502020204030204" pitchFamily="34" charset="0"/>
              </a:defRPr>
            </a:lvl4pPr>
            <a:lvl5pPr marL="2171700" indent="-342900">
              <a:defRPr>
                <a:solidFill>
                  <a:schemeClr val="tx1"/>
                </a:solidFill>
                <a:latin typeface="Calibri" panose="020F0502020204030204" pitchFamily="34" charset="0"/>
              </a:defRPr>
            </a:lvl5pPr>
            <a:lvl6pPr marL="2628900" indent="-342900" defTabSz="457200" eaLnBrk="0" fontAlgn="base" hangingPunct="0">
              <a:spcBef>
                <a:spcPct val="0"/>
              </a:spcBef>
              <a:spcAft>
                <a:spcPct val="0"/>
              </a:spcAft>
              <a:defRPr>
                <a:solidFill>
                  <a:schemeClr val="tx1"/>
                </a:solidFill>
                <a:latin typeface="Calibri" panose="020F0502020204030204" pitchFamily="34" charset="0"/>
              </a:defRPr>
            </a:lvl6pPr>
            <a:lvl7pPr marL="3086100" indent="-342900" defTabSz="457200" eaLnBrk="0" fontAlgn="base" hangingPunct="0">
              <a:spcBef>
                <a:spcPct val="0"/>
              </a:spcBef>
              <a:spcAft>
                <a:spcPct val="0"/>
              </a:spcAft>
              <a:defRPr>
                <a:solidFill>
                  <a:schemeClr val="tx1"/>
                </a:solidFill>
                <a:latin typeface="Calibri" panose="020F0502020204030204" pitchFamily="34" charset="0"/>
              </a:defRPr>
            </a:lvl7pPr>
            <a:lvl8pPr marL="3543300" indent="-342900" defTabSz="457200" eaLnBrk="0" fontAlgn="base" hangingPunct="0">
              <a:spcBef>
                <a:spcPct val="0"/>
              </a:spcBef>
              <a:spcAft>
                <a:spcPct val="0"/>
              </a:spcAft>
              <a:defRPr>
                <a:solidFill>
                  <a:schemeClr val="tx1"/>
                </a:solidFill>
                <a:latin typeface="Calibri" panose="020F0502020204030204" pitchFamily="34" charset="0"/>
              </a:defRPr>
            </a:lvl8pPr>
            <a:lvl9pPr marL="4000500" indent="-342900" defTabSz="457200" eaLnBrk="0" fontAlgn="base" hangingPunct="0">
              <a:spcBef>
                <a:spcPct val="0"/>
              </a:spcBef>
              <a:spcAft>
                <a:spcPct val="0"/>
              </a:spcAft>
              <a:defRPr>
                <a:solidFill>
                  <a:schemeClr val="tx1"/>
                </a:solidFill>
                <a:latin typeface="Calibri" panose="020F0502020204030204" pitchFamily="34" charset="0"/>
              </a:defRPr>
            </a:lvl9pPr>
          </a:lstStyle>
          <a:p>
            <a:pPr eaLnBrk="1" hangingPunct="1">
              <a:buFontTx/>
              <a:buAutoNum type="arabicPeriod"/>
            </a:pPr>
            <a:r>
              <a:rPr lang="es-PR" altLang="en-PR" dirty="0">
                <a:latin typeface="Arial" panose="020B0604020202020204" pitchFamily="34" charset="0"/>
              </a:rPr>
              <a:t>El valor de N (número de electrones </a:t>
            </a:r>
            <a:r>
              <a:rPr lang="es-PR" altLang="en-PR" dirty="0">
                <a:latin typeface="Arial" panose="020B0604020202020204" pitchFamily="34" charset="0"/>
                <a:cs typeface="Arial" panose="020B0604020202020204" pitchFamily="34" charset="0"/>
              </a:rPr>
              <a:t>π)</a:t>
            </a:r>
            <a:r>
              <a:rPr lang="es-PR" altLang="en-PR" dirty="0">
                <a:latin typeface="Arial" panose="020B0604020202020204" pitchFamily="34" charset="0"/>
              </a:rPr>
              <a:t> cambia para cada tinte.</a:t>
            </a:r>
          </a:p>
          <a:p>
            <a:pPr eaLnBrk="1" hangingPunct="1">
              <a:buFontTx/>
              <a:buAutoNum type="arabicPeriod"/>
            </a:pPr>
            <a:r>
              <a:rPr lang="es-PR" altLang="en-PR" dirty="0">
                <a:latin typeface="Arial" panose="020B0604020202020204" pitchFamily="34" charset="0"/>
              </a:rPr>
              <a:t>El valor del tamaño de la caja (</a:t>
            </a:r>
            <a:r>
              <a:rPr lang="es-PR" altLang="en-PR" i="1" dirty="0">
                <a:latin typeface="Arial" panose="020B0604020202020204" pitchFamily="34" charset="0"/>
              </a:rPr>
              <a:t>L</a:t>
            </a:r>
            <a:r>
              <a:rPr lang="es-PR" altLang="en-PR" dirty="0">
                <a:latin typeface="Arial" panose="020B0604020202020204" pitchFamily="34" charset="0"/>
              </a:rPr>
              <a:t>) depende de la cantidad enlaces π por lo que también cambia con tinte.</a:t>
            </a:r>
          </a:p>
          <a:p>
            <a:pPr eaLnBrk="1" hangingPunct="1">
              <a:buFontTx/>
              <a:buAutoNum type="arabicPeriod"/>
            </a:pPr>
            <a:r>
              <a:rPr lang="es-PR" altLang="en-PR" dirty="0">
                <a:latin typeface="Arial" panose="020B0604020202020204" pitchFamily="34" charset="0"/>
              </a:rPr>
              <a:t>Tener en cuenta el factor de penetración a los anillos de benceno al calcular el valor de </a:t>
            </a:r>
            <a:r>
              <a:rPr lang="es-PR" altLang="en-PR" i="1" dirty="0">
                <a:latin typeface="Arial" panose="020B0604020202020204" pitchFamily="34" charset="0"/>
              </a:rPr>
              <a:t>L</a:t>
            </a:r>
            <a:r>
              <a:rPr lang="es-PR" altLang="en-PR" dirty="0">
                <a:latin typeface="Arial" panose="020B0604020202020204" pitchFamily="34" charset="0"/>
              </a:rPr>
              <a:t>.</a:t>
            </a:r>
          </a:p>
          <a:p>
            <a:pPr eaLnBrk="1" hangingPunct="1">
              <a:buFontTx/>
              <a:buAutoNum type="arabicPeriod"/>
            </a:pPr>
            <a:r>
              <a:rPr lang="es-PR" altLang="en-PR" dirty="0">
                <a:latin typeface="Arial" panose="020B0604020202020204" pitchFamily="34" charset="0"/>
              </a:rPr>
              <a:t>Constante velocidad de la luz, c = 3 x 10</a:t>
            </a:r>
            <a:r>
              <a:rPr lang="es-PR" altLang="en-PR" baseline="30000" dirty="0">
                <a:latin typeface="Arial" panose="020B0604020202020204" pitchFamily="34" charset="0"/>
              </a:rPr>
              <a:t>8</a:t>
            </a:r>
            <a:r>
              <a:rPr lang="es-PR" altLang="en-PR" dirty="0">
                <a:latin typeface="Arial" panose="020B0604020202020204" pitchFamily="34" charset="0"/>
              </a:rPr>
              <a:t> m/s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a:extLst>
              <a:ext uri="{FF2B5EF4-FFF2-40B4-BE49-F238E27FC236}">
                <a16:creationId xmlns:a16="http://schemas.microsoft.com/office/drawing/2014/main" id="{3B59E328-A584-C259-467F-F6DDB93402E6}"/>
              </a:ext>
            </a:extLst>
          </p:cNvPr>
          <p:cNvSpPr>
            <a:spLocks noGrp="1" noChangeArrowheads="1"/>
          </p:cNvSpPr>
          <p:nvPr>
            <p:ph type="title"/>
          </p:nvPr>
        </p:nvSpPr>
        <p:spPr>
          <a:xfrm>
            <a:off x="381000" y="169146"/>
            <a:ext cx="8229600" cy="530227"/>
          </a:xfrm>
        </p:spPr>
        <p:txBody>
          <a:bodyPr rtlCol="0">
            <a:normAutofit/>
          </a:bodyPr>
          <a:lstStyle/>
          <a:p>
            <a:pPr>
              <a:defRPr/>
            </a:pPr>
            <a:r>
              <a:rPr lang="en-US" altLang="en-PR" sz="2800" u="sng" dirty="0" err="1">
                <a:solidFill>
                  <a:schemeClr val="accent2">
                    <a:lumMod val="75000"/>
                  </a:schemeClr>
                </a:solidFill>
              </a:rPr>
              <a:t>Tintes</a:t>
            </a:r>
            <a:r>
              <a:rPr lang="en-US" altLang="en-PR" sz="2800" u="sng" dirty="0">
                <a:solidFill>
                  <a:schemeClr val="accent2">
                    <a:lumMod val="75000"/>
                  </a:schemeClr>
                </a:solidFill>
              </a:rPr>
              <a:t> </a:t>
            </a:r>
            <a:r>
              <a:rPr lang="en-US" altLang="en-PR" sz="2800" u="sng" dirty="0" err="1">
                <a:solidFill>
                  <a:schemeClr val="accent2">
                    <a:lumMod val="75000"/>
                  </a:schemeClr>
                </a:solidFill>
              </a:rPr>
              <a:t>Conjugados</a:t>
            </a:r>
            <a:endParaRPr lang="en-US" altLang="en-PR" sz="2800" u="sng" dirty="0">
              <a:solidFill>
                <a:schemeClr val="accent2">
                  <a:lumMod val="75000"/>
                </a:schemeClr>
              </a:solidFill>
            </a:endParaRPr>
          </a:p>
        </p:txBody>
      </p:sp>
      <p:graphicFrame>
        <p:nvGraphicFramePr>
          <p:cNvPr id="59395" name="Object 4">
            <a:extLst>
              <a:ext uri="{FF2B5EF4-FFF2-40B4-BE49-F238E27FC236}">
                <a16:creationId xmlns:a16="http://schemas.microsoft.com/office/drawing/2014/main" id="{5EBF171B-9834-A6BF-ACF1-1F46A298B9AC}"/>
              </a:ext>
            </a:extLst>
          </p:cNvPr>
          <p:cNvGraphicFramePr>
            <a:graphicFrameLocks noGrp="1" noChangeAspect="1"/>
          </p:cNvGraphicFramePr>
          <p:nvPr>
            <p:ph idx="1"/>
            <p:extLst>
              <p:ext uri="{D42A27DB-BD31-4B8C-83A1-F6EECF244321}">
                <p14:modId xmlns:p14="http://schemas.microsoft.com/office/powerpoint/2010/main" val="3213549788"/>
              </p:ext>
            </p:extLst>
          </p:nvPr>
        </p:nvGraphicFramePr>
        <p:xfrm>
          <a:off x="4847112" y="434259"/>
          <a:ext cx="2177078" cy="917961"/>
        </p:xfrm>
        <a:graphic>
          <a:graphicData uri="http://schemas.openxmlformats.org/presentationml/2006/ole">
            <mc:AlternateContent xmlns:mc="http://schemas.openxmlformats.org/markup-compatibility/2006">
              <mc:Choice xmlns:v="urn:schemas-microsoft-com:vml" Requires="v">
                <p:oleObj name="Equation" r:id="rId2" imgW="1054080" imgH="444240" progId="Equation.DSMT4">
                  <p:embed/>
                </p:oleObj>
              </mc:Choice>
              <mc:Fallback>
                <p:oleObj name="Equation" r:id="rId2" imgW="1054080" imgH="444240" progId="Equation.DSMT4">
                  <p:embed/>
                  <p:pic>
                    <p:nvPicPr>
                      <p:cNvPr id="59395" name="Object 4">
                        <a:extLst>
                          <a:ext uri="{FF2B5EF4-FFF2-40B4-BE49-F238E27FC236}">
                            <a16:creationId xmlns:a16="http://schemas.microsoft.com/office/drawing/2014/main" id="{5EBF171B-9834-A6BF-ACF1-1F46A298B9AC}"/>
                          </a:ext>
                        </a:extLst>
                      </p:cNvPr>
                      <p:cNvPicPr>
                        <a:picLocks noGrp="1" noChangeAspect="1" noChangeArrowheads="1"/>
                      </p:cNvPicPr>
                      <p:nvPr/>
                    </p:nvPicPr>
                    <p:blipFill>
                      <a:blip r:embed="rId3"/>
                      <a:srcRect/>
                      <a:stretch>
                        <a:fillRect/>
                      </a:stretch>
                    </p:blipFill>
                    <p:spPr bwMode="auto">
                      <a:xfrm>
                        <a:off x="4847112" y="434259"/>
                        <a:ext cx="2177078" cy="917961"/>
                      </a:xfrm>
                      <a:prstGeom prst="rect">
                        <a:avLst/>
                      </a:prstGeom>
                      <a:noFill/>
                      <a:ln>
                        <a:noFill/>
                      </a:ln>
                    </p:spPr>
                  </p:pic>
                </p:oleObj>
              </mc:Fallback>
            </mc:AlternateContent>
          </a:graphicData>
        </a:graphic>
      </p:graphicFrame>
      <p:sp>
        <p:nvSpPr>
          <p:cNvPr id="6" name="Slide Number Placeholder 3">
            <a:extLst>
              <a:ext uri="{FF2B5EF4-FFF2-40B4-BE49-F238E27FC236}">
                <a16:creationId xmlns:a16="http://schemas.microsoft.com/office/drawing/2014/main" id="{C34B1DF4-9148-641C-E696-020864DEB78D}"/>
              </a:ext>
            </a:extLst>
          </p:cNvPr>
          <p:cNvSpPr>
            <a:spLocks noGrp="1"/>
          </p:cNvSpPr>
          <p:nvPr>
            <p:ph type="sldNum" sz="quarter" idx="12"/>
          </p:nvPr>
        </p:nvSpPr>
        <p:spPr/>
        <p:txBody>
          <a:bodyPr/>
          <a:lstStyle/>
          <a:p>
            <a:pPr>
              <a:defRPr/>
            </a:pPr>
            <a:r>
              <a:rPr lang="en-US" altLang="en-PR"/>
              <a:t>SLIDE </a:t>
            </a:r>
            <a:fld id="{83455812-9554-47DB-A8F4-85BFB77BA14C}" type="slidenum">
              <a:rPr lang="en-US" altLang="en-PR"/>
              <a:pPr>
                <a:defRPr/>
              </a:pPr>
              <a:t>7</a:t>
            </a:fld>
            <a:endParaRPr lang="en-US" altLang="en-PR"/>
          </a:p>
        </p:txBody>
      </p:sp>
      <p:sp>
        <p:nvSpPr>
          <p:cNvPr id="59397" name="Text Box 6">
            <a:extLst>
              <a:ext uri="{FF2B5EF4-FFF2-40B4-BE49-F238E27FC236}">
                <a16:creationId xmlns:a16="http://schemas.microsoft.com/office/drawing/2014/main" id="{387F0A7E-EDB8-E8B1-CD17-7A6566277B94}"/>
              </a:ext>
            </a:extLst>
          </p:cNvPr>
          <p:cNvSpPr txBox="1">
            <a:spLocks noChangeArrowheads="1"/>
          </p:cNvSpPr>
          <p:nvPr/>
        </p:nvSpPr>
        <p:spPr bwMode="auto">
          <a:xfrm>
            <a:off x="381000" y="699373"/>
            <a:ext cx="4399794"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PR" sz="1800" u="sng" dirty="0">
                <a:solidFill>
                  <a:srgbClr val="0000FF"/>
                </a:solidFill>
              </a:rPr>
              <a:t>¿</a:t>
            </a:r>
            <a:r>
              <a:rPr lang="en-US" altLang="en-PR" sz="1800" u="sng" dirty="0" err="1">
                <a:solidFill>
                  <a:srgbClr val="0000FF"/>
                </a:solidFill>
              </a:rPr>
              <a:t>Cómo</a:t>
            </a:r>
            <a:r>
              <a:rPr lang="en-US" altLang="en-PR" sz="1800" u="sng" dirty="0">
                <a:solidFill>
                  <a:srgbClr val="0000FF"/>
                </a:solidFill>
              </a:rPr>
              <a:t> </a:t>
            </a:r>
            <a:r>
              <a:rPr lang="en-US" altLang="en-PR" sz="1800" u="sng" dirty="0" err="1">
                <a:solidFill>
                  <a:srgbClr val="0000FF"/>
                </a:solidFill>
              </a:rPr>
              <a:t>calcular</a:t>
            </a:r>
            <a:r>
              <a:rPr lang="en-US" altLang="en-PR" sz="1800" u="sng" dirty="0">
                <a:solidFill>
                  <a:srgbClr val="0000FF"/>
                </a:solidFill>
              </a:rPr>
              <a:t> valor del largo de la </a:t>
            </a:r>
            <a:r>
              <a:rPr lang="en-US" altLang="en-PR" sz="1800" u="sng" dirty="0" err="1">
                <a:solidFill>
                  <a:srgbClr val="0000FF"/>
                </a:solidFill>
              </a:rPr>
              <a:t>caja</a:t>
            </a:r>
            <a:r>
              <a:rPr lang="en-US" altLang="en-PR" sz="1800" u="sng" dirty="0">
                <a:solidFill>
                  <a:srgbClr val="0000FF"/>
                </a:solidFill>
              </a:rPr>
              <a:t> (a)? </a:t>
            </a:r>
          </a:p>
        </p:txBody>
      </p:sp>
      <p:grpSp>
        <p:nvGrpSpPr>
          <p:cNvPr id="14" name="Group 13">
            <a:extLst>
              <a:ext uri="{FF2B5EF4-FFF2-40B4-BE49-F238E27FC236}">
                <a16:creationId xmlns:a16="http://schemas.microsoft.com/office/drawing/2014/main" id="{944C9725-A1BA-45E5-86BA-4CE88CE8265C}"/>
              </a:ext>
            </a:extLst>
          </p:cNvPr>
          <p:cNvGrpSpPr/>
          <p:nvPr/>
        </p:nvGrpSpPr>
        <p:grpSpPr>
          <a:xfrm>
            <a:off x="219524" y="1173705"/>
            <a:ext cx="4906741" cy="2073348"/>
            <a:chOff x="2085646" y="1183629"/>
            <a:chExt cx="7300168" cy="2933874"/>
          </a:xfrm>
        </p:grpSpPr>
        <p:pic>
          <p:nvPicPr>
            <p:cNvPr id="9" name="Picture 8">
              <a:extLst>
                <a:ext uri="{FF2B5EF4-FFF2-40B4-BE49-F238E27FC236}">
                  <a16:creationId xmlns:a16="http://schemas.microsoft.com/office/drawing/2014/main" id="{DF6F341C-5A8C-6759-DBFB-FE152A99C799}"/>
                </a:ext>
              </a:extLst>
            </p:cNvPr>
            <p:cNvPicPr>
              <a:picLocks noChangeAspect="1"/>
            </p:cNvPicPr>
            <p:nvPr/>
          </p:nvPicPr>
          <p:blipFill>
            <a:blip r:embed="rId4"/>
            <a:stretch>
              <a:fillRect/>
            </a:stretch>
          </p:blipFill>
          <p:spPr>
            <a:xfrm>
              <a:off x="2085646" y="1183629"/>
              <a:ext cx="7300168" cy="2933874"/>
            </a:xfrm>
            <a:prstGeom prst="rect">
              <a:avLst/>
            </a:prstGeom>
          </p:spPr>
        </p:pic>
        <p:sp>
          <p:nvSpPr>
            <p:cNvPr id="11" name="Rectangle 10">
              <a:extLst>
                <a:ext uri="{FF2B5EF4-FFF2-40B4-BE49-F238E27FC236}">
                  <a16:creationId xmlns:a16="http://schemas.microsoft.com/office/drawing/2014/main" id="{0586DBEF-F588-B625-9D0A-079F66AD4CEE}"/>
                </a:ext>
              </a:extLst>
            </p:cNvPr>
            <p:cNvSpPr/>
            <p:nvPr/>
          </p:nvSpPr>
          <p:spPr>
            <a:xfrm>
              <a:off x="3993503" y="1558212"/>
              <a:ext cx="2827176" cy="1870788"/>
            </a:xfrm>
            <a:prstGeom prst="rect">
              <a:avLst/>
            </a:prstGeom>
            <a:solidFill>
              <a:schemeClr val="accent1">
                <a:alpha val="12000"/>
              </a:schemeClr>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R"/>
            </a:p>
          </p:txBody>
        </p:sp>
      </p:grpSp>
      <p:graphicFrame>
        <p:nvGraphicFramePr>
          <p:cNvPr id="13" name="Object 12">
            <a:extLst>
              <a:ext uri="{FF2B5EF4-FFF2-40B4-BE49-F238E27FC236}">
                <a16:creationId xmlns:a16="http://schemas.microsoft.com/office/drawing/2014/main" id="{E4669C5D-3EF8-06BB-66B1-C0E876F95433}"/>
              </a:ext>
            </a:extLst>
          </p:cNvPr>
          <p:cNvGraphicFramePr>
            <a:graphicFrameLocks noChangeAspect="1"/>
          </p:cNvGraphicFramePr>
          <p:nvPr>
            <p:extLst>
              <p:ext uri="{D42A27DB-BD31-4B8C-83A1-F6EECF244321}">
                <p14:modId xmlns:p14="http://schemas.microsoft.com/office/powerpoint/2010/main" val="4153814708"/>
              </p:ext>
            </p:extLst>
          </p:nvPr>
        </p:nvGraphicFramePr>
        <p:xfrm>
          <a:off x="591555" y="3747545"/>
          <a:ext cx="4398962" cy="1936750"/>
        </p:xfrm>
        <a:graphic>
          <a:graphicData uri="http://schemas.openxmlformats.org/presentationml/2006/ole">
            <mc:AlternateContent xmlns:mc="http://schemas.openxmlformats.org/markup-compatibility/2006">
              <mc:Choice xmlns:v="urn:schemas-microsoft-com:vml" Requires="v">
                <p:oleObj name="Equation" r:id="rId5" imgW="2565360" imgH="1130040" progId="Equation.DSMT4">
                  <p:embed/>
                </p:oleObj>
              </mc:Choice>
              <mc:Fallback>
                <p:oleObj name="Equation" r:id="rId5" imgW="2565360" imgH="1130040" progId="Equation.DSMT4">
                  <p:embed/>
                  <p:pic>
                    <p:nvPicPr>
                      <p:cNvPr id="13" name="Object 12">
                        <a:extLst>
                          <a:ext uri="{FF2B5EF4-FFF2-40B4-BE49-F238E27FC236}">
                            <a16:creationId xmlns:a16="http://schemas.microsoft.com/office/drawing/2014/main" id="{E4669C5D-3EF8-06BB-66B1-C0E876F95433}"/>
                          </a:ext>
                        </a:extLst>
                      </p:cNvPr>
                      <p:cNvPicPr/>
                      <p:nvPr/>
                    </p:nvPicPr>
                    <p:blipFill>
                      <a:blip r:embed="rId6"/>
                      <a:stretch>
                        <a:fillRect/>
                      </a:stretch>
                    </p:blipFill>
                    <p:spPr>
                      <a:xfrm>
                        <a:off x="591555" y="3747545"/>
                        <a:ext cx="4398962" cy="1936750"/>
                      </a:xfrm>
                      <a:prstGeom prst="rect">
                        <a:avLst/>
                      </a:prstGeom>
                    </p:spPr>
                  </p:pic>
                </p:oleObj>
              </mc:Fallback>
            </mc:AlternateContent>
          </a:graphicData>
        </a:graphic>
      </p:graphicFrame>
      <p:graphicFrame>
        <p:nvGraphicFramePr>
          <p:cNvPr id="15" name="Object 14">
            <a:extLst>
              <a:ext uri="{FF2B5EF4-FFF2-40B4-BE49-F238E27FC236}">
                <a16:creationId xmlns:a16="http://schemas.microsoft.com/office/drawing/2014/main" id="{46199798-9787-209C-1DE5-C0CD5708C10F}"/>
              </a:ext>
            </a:extLst>
          </p:cNvPr>
          <p:cNvGraphicFramePr>
            <a:graphicFrameLocks noChangeAspect="1"/>
          </p:cNvGraphicFramePr>
          <p:nvPr>
            <p:extLst>
              <p:ext uri="{D42A27DB-BD31-4B8C-83A1-F6EECF244321}">
                <p14:modId xmlns:p14="http://schemas.microsoft.com/office/powerpoint/2010/main" val="36651568"/>
              </p:ext>
            </p:extLst>
          </p:nvPr>
        </p:nvGraphicFramePr>
        <p:xfrm>
          <a:off x="5299075" y="1800225"/>
          <a:ext cx="6475413" cy="3257550"/>
        </p:xfrm>
        <a:graphic>
          <a:graphicData uri="http://schemas.openxmlformats.org/presentationml/2006/ole">
            <mc:AlternateContent xmlns:mc="http://schemas.openxmlformats.org/markup-compatibility/2006">
              <mc:Choice xmlns:v="urn:schemas-microsoft-com:vml" Requires="v">
                <p:oleObj name="Equation" r:id="rId7" imgW="4317840" imgH="2171520" progId="Equation.DSMT4">
                  <p:embed/>
                </p:oleObj>
              </mc:Choice>
              <mc:Fallback>
                <p:oleObj name="Equation" r:id="rId7" imgW="4317840" imgH="2171520" progId="Equation.DSMT4">
                  <p:embed/>
                  <p:pic>
                    <p:nvPicPr>
                      <p:cNvPr id="15" name="Object 14">
                        <a:extLst>
                          <a:ext uri="{FF2B5EF4-FFF2-40B4-BE49-F238E27FC236}">
                            <a16:creationId xmlns:a16="http://schemas.microsoft.com/office/drawing/2014/main" id="{46199798-9787-209C-1DE5-C0CD5708C10F}"/>
                          </a:ext>
                        </a:extLst>
                      </p:cNvPr>
                      <p:cNvPicPr/>
                      <p:nvPr/>
                    </p:nvPicPr>
                    <p:blipFill>
                      <a:blip r:embed="rId8"/>
                      <a:stretch>
                        <a:fillRect/>
                      </a:stretch>
                    </p:blipFill>
                    <p:spPr>
                      <a:xfrm>
                        <a:off x="5299075" y="1800225"/>
                        <a:ext cx="6475413" cy="3257550"/>
                      </a:xfrm>
                      <a:prstGeom prst="rect">
                        <a:avLst/>
                      </a:prstGeom>
                    </p:spPr>
                  </p:pic>
                </p:oleObj>
              </mc:Fallback>
            </mc:AlternateContent>
          </a:graphicData>
        </a:graphic>
      </p:graphicFrame>
      <mc:AlternateContent xmlns:mc="http://schemas.openxmlformats.org/markup-compatibility/2006" xmlns:p14="http://schemas.microsoft.com/office/powerpoint/2010/main">
        <mc:Choice Requires="p14">
          <p:contentPart p14:bwMode="auto" r:id="rId9">
            <p14:nvContentPartPr>
              <p14:cNvPr id="28" name="Ink 27">
                <a:extLst>
                  <a:ext uri="{FF2B5EF4-FFF2-40B4-BE49-F238E27FC236}">
                    <a16:creationId xmlns:a16="http://schemas.microsoft.com/office/drawing/2014/main" id="{5DE0706D-55CC-48EE-E468-7C7DB9A6584C}"/>
                  </a:ext>
                </a:extLst>
              </p14:cNvPr>
              <p14:cNvContentPartPr/>
              <p14:nvPr/>
            </p14:nvContentPartPr>
            <p14:xfrm>
              <a:off x="3448234" y="2207270"/>
              <a:ext cx="360" cy="360"/>
            </p14:xfrm>
          </p:contentPart>
        </mc:Choice>
        <mc:Fallback xmlns="">
          <p:pic>
            <p:nvPicPr>
              <p:cNvPr id="28" name="Ink 27">
                <a:extLst>
                  <a:ext uri="{FF2B5EF4-FFF2-40B4-BE49-F238E27FC236}">
                    <a16:creationId xmlns:a16="http://schemas.microsoft.com/office/drawing/2014/main" id="{5DE0706D-55CC-48EE-E468-7C7DB9A6584C}"/>
                  </a:ext>
                </a:extLst>
              </p:cNvPr>
              <p:cNvPicPr/>
              <p:nvPr/>
            </p:nvPicPr>
            <p:blipFill>
              <a:blip r:embed="rId10"/>
              <a:stretch>
                <a:fillRect/>
              </a:stretch>
            </p:blipFill>
            <p:spPr>
              <a:xfrm>
                <a:off x="3439594" y="2198630"/>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36" name="Ink 35">
                <a:extLst>
                  <a:ext uri="{FF2B5EF4-FFF2-40B4-BE49-F238E27FC236}">
                    <a16:creationId xmlns:a16="http://schemas.microsoft.com/office/drawing/2014/main" id="{2313C455-E97F-FA1E-9866-FA5BC3983261}"/>
                  </a:ext>
                </a:extLst>
              </p14:cNvPr>
              <p14:cNvContentPartPr/>
              <p14:nvPr/>
            </p14:nvContentPartPr>
            <p14:xfrm>
              <a:off x="6674554" y="2467910"/>
              <a:ext cx="360" cy="360"/>
            </p14:xfrm>
          </p:contentPart>
        </mc:Choice>
        <mc:Fallback xmlns="">
          <p:pic>
            <p:nvPicPr>
              <p:cNvPr id="36" name="Ink 35">
                <a:extLst>
                  <a:ext uri="{FF2B5EF4-FFF2-40B4-BE49-F238E27FC236}">
                    <a16:creationId xmlns:a16="http://schemas.microsoft.com/office/drawing/2014/main" id="{2313C455-E97F-FA1E-9866-FA5BC3983261}"/>
                  </a:ext>
                </a:extLst>
              </p:cNvPr>
              <p:cNvPicPr/>
              <p:nvPr/>
            </p:nvPicPr>
            <p:blipFill>
              <a:blip r:embed="rId10"/>
              <a:stretch>
                <a:fillRect/>
              </a:stretch>
            </p:blipFill>
            <p:spPr>
              <a:xfrm>
                <a:off x="6665914" y="2459270"/>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41" name="Ink 40">
                <a:extLst>
                  <a:ext uri="{FF2B5EF4-FFF2-40B4-BE49-F238E27FC236}">
                    <a16:creationId xmlns:a16="http://schemas.microsoft.com/office/drawing/2014/main" id="{E6C4757A-6CF6-05C9-0ED9-CEA675E40186}"/>
                  </a:ext>
                </a:extLst>
              </p14:cNvPr>
              <p14:cNvContentPartPr/>
              <p14:nvPr/>
            </p14:nvContentPartPr>
            <p14:xfrm>
              <a:off x="6152914" y="4453670"/>
              <a:ext cx="360" cy="360"/>
            </p14:xfrm>
          </p:contentPart>
        </mc:Choice>
        <mc:Fallback xmlns="">
          <p:pic>
            <p:nvPicPr>
              <p:cNvPr id="41" name="Ink 40">
                <a:extLst>
                  <a:ext uri="{FF2B5EF4-FFF2-40B4-BE49-F238E27FC236}">
                    <a16:creationId xmlns:a16="http://schemas.microsoft.com/office/drawing/2014/main" id="{E6C4757A-6CF6-05C9-0ED9-CEA675E40186}"/>
                  </a:ext>
                </a:extLst>
              </p:cNvPr>
              <p:cNvPicPr/>
              <p:nvPr/>
            </p:nvPicPr>
            <p:blipFill>
              <a:blip r:embed="rId10"/>
              <a:stretch>
                <a:fillRect/>
              </a:stretch>
            </p:blipFill>
            <p:spPr>
              <a:xfrm>
                <a:off x="6143914" y="4445030"/>
                <a:ext cx="18000" cy="18000"/>
              </a:xfrm>
              <a:prstGeom prst="rect">
                <a:avLst/>
              </a:prstGeom>
            </p:spPr>
          </p:pic>
        </mc:Fallback>
      </mc:AlternateContent>
    </p:spTree>
    <p:extLst>
      <p:ext uri="{BB962C8B-B14F-4D97-AF65-F5344CB8AC3E}">
        <p14:creationId xmlns:p14="http://schemas.microsoft.com/office/powerpoint/2010/main" val="29622836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a:extLst>
              <a:ext uri="{FF2B5EF4-FFF2-40B4-BE49-F238E27FC236}">
                <a16:creationId xmlns:a16="http://schemas.microsoft.com/office/drawing/2014/main" id="{3B59E328-A584-C259-467F-F6DDB93402E6}"/>
              </a:ext>
            </a:extLst>
          </p:cNvPr>
          <p:cNvSpPr>
            <a:spLocks noGrp="1" noChangeArrowheads="1"/>
          </p:cNvSpPr>
          <p:nvPr>
            <p:ph type="title"/>
          </p:nvPr>
        </p:nvSpPr>
        <p:spPr>
          <a:xfrm>
            <a:off x="381000" y="169146"/>
            <a:ext cx="3369733" cy="530227"/>
          </a:xfrm>
        </p:spPr>
        <p:txBody>
          <a:bodyPr rtlCol="0">
            <a:normAutofit/>
          </a:bodyPr>
          <a:lstStyle/>
          <a:p>
            <a:pPr>
              <a:defRPr/>
            </a:pPr>
            <a:r>
              <a:rPr lang="en-US" altLang="en-PR" sz="2800" b="1" u="sng" dirty="0" err="1">
                <a:solidFill>
                  <a:schemeClr val="accent2">
                    <a:lumMod val="75000"/>
                  </a:schemeClr>
                </a:solidFill>
              </a:rPr>
              <a:t>Tintes</a:t>
            </a:r>
            <a:r>
              <a:rPr lang="en-US" altLang="en-PR" sz="2800" b="1" u="sng" dirty="0">
                <a:solidFill>
                  <a:schemeClr val="accent2">
                    <a:lumMod val="75000"/>
                  </a:schemeClr>
                </a:solidFill>
              </a:rPr>
              <a:t> </a:t>
            </a:r>
            <a:r>
              <a:rPr lang="en-US" altLang="en-PR" sz="2800" b="1" u="sng" dirty="0" err="1">
                <a:solidFill>
                  <a:schemeClr val="accent2">
                    <a:lumMod val="75000"/>
                  </a:schemeClr>
                </a:solidFill>
              </a:rPr>
              <a:t>Conjugados</a:t>
            </a:r>
            <a:endParaRPr lang="en-US" altLang="en-PR" sz="2800" b="1" u="sng" dirty="0">
              <a:solidFill>
                <a:schemeClr val="accent2">
                  <a:lumMod val="75000"/>
                </a:schemeClr>
              </a:solidFill>
            </a:endParaRPr>
          </a:p>
        </p:txBody>
      </p:sp>
      <p:graphicFrame>
        <p:nvGraphicFramePr>
          <p:cNvPr id="59395" name="Object 4">
            <a:extLst>
              <a:ext uri="{FF2B5EF4-FFF2-40B4-BE49-F238E27FC236}">
                <a16:creationId xmlns:a16="http://schemas.microsoft.com/office/drawing/2014/main" id="{5EBF171B-9834-A6BF-ACF1-1F46A298B9AC}"/>
              </a:ext>
            </a:extLst>
          </p:cNvPr>
          <p:cNvGraphicFramePr>
            <a:graphicFrameLocks noGrp="1" noChangeAspect="1"/>
          </p:cNvGraphicFramePr>
          <p:nvPr>
            <p:ph idx="1"/>
            <p:extLst>
              <p:ext uri="{D42A27DB-BD31-4B8C-83A1-F6EECF244321}">
                <p14:modId xmlns:p14="http://schemas.microsoft.com/office/powerpoint/2010/main" val="3459807302"/>
              </p:ext>
            </p:extLst>
          </p:nvPr>
        </p:nvGraphicFramePr>
        <p:xfrm>
          <a:off x="5977198" y="1222304"/>
          <a:ext cx="2177078" cy="917961"/>
        </p:xfrm>
        <a:graphic>
          <a:graphicData uri="http://schemas.openxmlformats.org/presentationml/2006/ole">
            <mc:AlternateContent xmlns:mc="http://schemas.openxmlformats.org/markup-compatibility/2006">
              <mc:Choice xmlns:v="urn:schemas-microsoft-com:vml" Requires="v">
                <p:oleObj name="Equation" r:id="rId2" imgW="1054080" imgH="444240" progId="Equation.DSMT4">
                  <p:embed/>
                </p:oleObj>
              </mc:Choice>
              <mc:Fallback>
                <p:oleObj name="Equation" r:id="rId2" imgW="1054080" imgH="444240" progId="Equation.DSMT4">
                  <p:embed/>
                  <p:pic>
                    <p:nvPicPr>
                      <p:cNvPr id="59395" name="Object 4">
                        <a:extLst>
                          <a:ext uri="{FF2B5EF4-FFF2-40B4-BE49-F238E27FC236}">
                            <a16:creationId xmlns:a16="http://schemas.microsoft.com/office/drawing/2014/main" id="{5EBF171B-9834-A6BF-ACF1-1F46A298B9AC}"/>
                          </a:ext>
                        </a:extLst>
                      </p:cNvPr>
                      <p:cNvPicPr>
                        <a:picLocks noGrp="1" noChangeAspect="1" noChangeArrowheads="1"/>
                      </p:cNvPicPr>
                      <p:nvPr/>
                    </p:nvPicPr>
                    <p:blipFill>
                      <a:blip r:embed="rId3"/>
                      <a:srcRect/>
                      <a:stretch>
                        <a:fillRect/>
                      </a:stretch>
                    </p:blipFill>
                    <p:spPr bwMode="auto">
                      <a:xfrm>
                        <a:off x="5977198" y="1222304"/>
                        <a:ext cx="2177078" cy="917961"/>
                      </a:xfrm>
                      <a:prstGeom prst="rect">
                        <a:avLst/>
                      </a:prstGeom>
                      <a:noFill/>
                      <a:ln>
                        <a:noFill/>
                      </a:ln>
                    </p:spPr>
                  </p:pic>
                </p:oleObj>
              </mc:Fallback>
            </mc:AlternateContent>
          </a:graphicData>
        </a:graphic>
      </p:graphicFrame>
      <p:sp>
        <p:nvSpPr>
          <p:cNvPr id="6" name="Slide Number Placeholder 3">
            <a:extLst>
              <a:ext uri="{FF2B5EF4-FFF2-40B4-BE49-F238E27FC236}">
                <a16:creationId xmlns:a16="http://schemas.microsoft.com/office/drawing/2014/main" id="{C34B1DF4-9148-641C-E696-020864DEB78D}"/>
              </a:ext>
            </a:extLst>
          </p:cNvPr>
          <p:cNvSpPr>
            <a:spLocks noGrp="1"/>
          </p:cNvSpPr>
          <p:nvPr>
            <p:ph type="sldNum" sz="quarter" idx="12"/>
          </p:nvPr>
        </p:nvSpPr>
        <p:spPr/>
        <p:txBody>
          <a:bodyPr/>
          <a:lstStyle/>
          <a:p>
            <a:pPr>
              <a:defRPr/>
            </a:pPr>
            <a:r>
              <a:rPr lang="en-US" altLang="en-PR"/>
              <a:t>SLIDE </a:t>
            </a:r>
            <a:fld id="{83455812-9554-47DB-A8F4-85BFB77BA14C}" type="slidenum">
              <a:rPr lang="en-US" altLang="en-PR"/>
              <a:pPr>
                <a:defRPr/>
              </a:pPr>
              <a:t>8</a:t>
            </a:fld>
            <a:endParaRPr lang="en-US" altLang="en-PR"/>
          </a:p>
        </p:txBody>
      </p:sp>
      <p:sp>
        <p:nvSpPr>
          <p:cNvPr id="59397" name="Text Box 6">
            <a:extLst>
              <a:ext uri="{FF2B5EF4-FFF2-40B4-BE49-F238E27FC236}">
                <a16:creationId xmlns:a16="http://schemas.microsoft.com/office/drawing/2014/main" id="{387F0A7E-EDB8-E8B1-CD17-7A6566277B94}"/>
              </a:ext>
            </a:extLst>
          </p:cNvPr>
          <p:cNvSpPr txBox="1">
            <a:spLocks noChangeArrowheads="1"/>
          </p:cNvSpPr>
          <p:nvPr/>
        </p:nvSpPr>
        <p:spPr bwMode="auto">
          <a:xfrm>
            <a:off x="381000" y="699373"/>
            <a:ext cx="5235729"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PR" sz="1800" u="sng" dirty="0">
                <a:solidFill>
                  <a:srgbClr val="0000FF"/>
                </a:solidFill>
              </a:rPr>
              <a:t>¿</a:t>
            </a:r>
            <a:r>
              <a:rPr lang="en-US" altLang="en-PR" sz="1800" u="sng" dirty="0" err="1">
                <a:solidFill>
                  <a:srgbClr val="0000FF"/>
                </a:solidFill>
              </a:rPr>
              <a:t>Cómo</a:t>
            </a:r>
            <a:r>
              <a:rPr lang="en-US" altLang="en-PR" sz="1800" u="sng" dirty="0">
                <a:solidFill>
                  <a:srgbClr val="0000FF"/>
                </a:solidFill>
              </a:rPr>
              <a:t> </a:t>
            </a:r>
            <a:r>
              <a:rPr lang="en-US" altLang="en-PR" sz="1800" u="sng" dirty="0" err="1">
                <a:solidFill>
                  <a:srgbClr val="0000FF"/>
                </a:solidFill>
              </a:rPr>
              <a:t>corregir</a:t>
            </a:r>
            <a:r>
              <a:rPr lang="en-US" altLang="en-PR" sz="1800" u="sng" dirty="0">
                <a:solidFill>
                  <a:srgbClr val="0000FF"/>
                </a:solidFill>
              </a:rPr>
              <a:t> </a:t>
            </a:r>
            <a:r>
              <a:rPr lang="en-US" altLang="en-PR" sz="1800" u="sng" dirty="0" err="1">
                <a:solidFill>
                  <a:srgbClr val="0000FF"/>
                </a:solidFill>
              </a:rPr>
              <a:t>el</a:t>
            </a:r>
            <a:r>
              <a:rPr lang="en-US" altLang="en-PR" sz="1800" u="sng" dirty="0">
                <a:solidFill>
                  <a:srgbClr val="0000FF"/>
                </a:solidFill>
              </a:rPr>
              <a:t> </a:t>
            </a:r>
            <a:r>
              <a:rPr lang="en-US" altLang="en-PR" sz="1800" u="sng" dirty="0" err="1">
                <a:solidFill>
                  <a:srgbClr val="0000FF"/>
                </a:solidFill>
              </a:rPr>
              <a:t>modelo</a:t>
            </a:r>
            <a:r>
              <a:rPr lang="en-US" altLang="en-PR" sz="1800" u="sng" dirty="0">
                <a:solidFill>
                  <a:srgbClr val="0000FF"/>
                </a:solidFill>
              </a:rPr>
              <a:t> </a:t>
            </a:r>
            <a:r>
              <a:rPr lang="en-US" altLang="en-PR" sz="1800" u="sng" dirty="0" err="1">
                <a:solidFill>
                  <a:srgbClr val="0000FF"/>
                </a:solidFill>
              </a:rPr>
              <a:t>por</a:t>
            </a:r>
            <a:r>
              <a:rPr lang="en-US" altLang="en-PR" sz="1800" u="sng" dirty="0">
                <a:solidFill>
                  <a:srgbClr val="0000FF"/>
                </a:solidFill>
              </a:rPr>
              <a:t> factor de </a:t>
            </a:r>
            <a:r>
              <a:rPr lang="en-US" altLang="en-PR" sz="1800" u="sng" dirty="0" err="1">
                <a:solidFill>
                  <a:srgbClr val="0000FF"/>
                </a:solidFill>
              </a:rPr>
              <a:t>penetración</a:t>
            </a:r>
            <a:r>
              <a:rPr lang="en-US" altLang="en-PR" sz="1800" u="sng" dirty="0">
                <a:solidFill>
                  <a:srgbClr val="0000FF"/>
                </a:solidFill>
              </a:rPr>
              <a:t>? </a:t>
            </a:r>
          </a:p>
        </p:txBody>
      </p:sp>
      <p:grpSp>
        <p:nvGrpSpPr>
          <p:cNvPr id="14" name="Group 13">
            <a:extLst>
              <a:ext uri="{FF2B5EF4-FFF2-40B4-BE49-F238E27FC236}">
                <a16:creationId xmlns:a16="http://schemas.microsoft.com/office/drawing/2014/main" id="{944C9725-A1BA-45E5-86BA-4CE88CE8265C}"/>
              </a:ext>
            </a:extLst>
          </p:cNvPr>
          <p:cNvGrpSpPr/>
          <p:nvPr/>
        </p:nvGrpSpPr>
        <p:grpSpPr>
          <a:xfrm>
            <a:off x="219524" y="1173705"/>
            <a:ext cx="4906741" cy="2073348"/>
            <a:chOff x="2085646" y="1183629"/>
            <a:chExt cx="7300168" cy="2933874"/>
          </a:xfrm>
        </p:grpSpPr>
        <p:pic>
          <p:nvPicPr>
            <p:cNvPr id="9" name="Picture 8">
              <a:extLst>
                <a:ext uri="{FF2B5EF4-FFF2-40B4-BE49-F238E27FC236}">
                  <a16:creationId xmlns:a16="http://schemas.microsoft.com/office/drawing/2014/main" id="{DF6F341C-5A8C-6759-DBFB-FE152A99C799}"/>
                </a:ext>
              </a:extLst>
            </p:cNvPr>
            <p:cNvPicPr>
              <a:picLocks noChangeAspect="1"/>
            </p:cNvPicPr>
            <p:nvPr/>
          </p:nvPicPr>
          <p:blipFill>
            <a:blip r:embed="rId4"/>
            <a:stretch>
              <a:fillRect/>
            </a:stretch>
          </p:blipFill>
          <p:spPr>
            <a:xfrm>
              <a:off x="2085646" y="1183629"/>
              <a:ext cx="7300168" cy="2933874"/>
            </a:xfrm>
            <a:prstGeom prst="rect">
              <a:avLst/>
            </a:prstGeom>
          </p:spPr>
        </p:pic>
        <p:sp>
          <p:nvSpPr>
            <p:cNvPr id="11" name="Rectangle 10">
              <a:extLst>
                <a:ext uri="{FF2B5EF4-FFF2-40B4-BE49-F238E27FC236}">
                  <a16:creationId xmlns:a16="http://schemas.microsoft.com/office/drawing/2014/main" id="{0586DBEF-F588-B625-9D0A-079F66AD4CEE}"/>
                </a:ext>
              </a:extLst>
            </p:cNvPr>
            <p:cNvSpPr/>
            <p:nvPr/>
          </p:nvSpPr>
          <p:spPr>
            <a:xfrm>
              <a:off x="3993503" y="1558212"/>
              <a:ext cx="2827176" cy="1870788"/>
            </a:xfrm>
            <a:prstGeom prst="rect">
              <a:avLst/>
            </a:prstGeom>
            <a:solidFill>
              <a:schemeClr val="accent1">
                <a:alpha val="12000"/>
              </a:schemeClr>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R"/>
            </a:p>
          </p:txBody>
        </p:sp>
      </p:grpSp>
      <p:graphicFrame>
        <p:nvGraphicFramePr>
          <p:cNvPr id="15" name="Object 14">
            <a:extLst>
              <a:ext uri="{FF2B5EF4-FFF2-40B4-BE49-F238E27FC236}">
                <a16:creationId xmlns:a16="http://schemas.microsoft.com/office/drawing/2014/main" id="{46199798-9787-209C-1DE5-C0CD5708C10F}"/>
              </a:ext>
            </a:extLst>
          </p:cNvPr>
          <p:cNvGraphicFramePr>
            <a:graphicFrameLocks noChangeAspect="1"/>
          </p:cNvGraphicFramePr>
          <p:nvPr>
            <p:extLst>
              <p:ext uri="{D42A27DB-BD31-4B8C-83A1-F6EECF244321}">
                <p14:modId xmlns:p14="http://schemas.microsoft.com/office/powerpoint/2010/main" val="857107356"/>
              </p:ext>
            </p:extLst>
          </p:nvPr>
        </p:nvGraphicFramePr>
        <p:xfrm>
          <a:off x="6110458" y="2171673"/>
          <a:ext cx="3919538" cy="917575"/>
        </p:xfrm>
        <a:graphic>
          <a:graphicData uri="http://schemas.openxmlformats.org/presentationml/2006/ole">
            <mc:AlternateContent xmlns:mc="http://schemas.openxmlformats.org/markup-compatibility/2006">
              <mc:Choice xmlns:v="urn:schemas-microsoft-com:vml" Requires="v">
                <p:oleObj name="Equation" r:id="rId5" imgW="2006280" imgH="469800" progId="Equation.DSMT4">
                  <p:embed/>
                </p:oleObj>
              </mc:Choice>
              <mc:Fallback>
                <p:oleObj name="Equation" r:id="rId5" imgW="2006280" imgH="469800" progId="Equation.DSMT4">
                  <p:embed/>
                  <p:pic>
                    <p:nvPicPr>
                      <p:cNvPr id="15" name="Object 14">
                        <a:extLst>
                          <a:ext uri="{FF2B5EF4-FFF2-40B4-BE49-F238E27FC236}">
                            <a16:creationId xmlns:a16="http://schemas.microsoft.com/office/drawing/2014/main" id="{46199798-9787-209C-1DE5-C0CD5708C10F}"/>
                          </a:ext>
                        </a:extLst>
                      </p:cNvPr>
                      <p:cNvPicPr/>
                      <p:nvPr/>
                    </p:nvPicPr>
                    <p:blipFill>
                      <a:blip r:embed="rId6"/>
                      <a:stretch>
                        <a:fillRect/>
                      </a:stretch>
                    </p:blipFill>
                    <p:spPr>
                      <a:xfrm>
                        <a:off x="6110458" y="2171673"/>
                        <a:ext cx="3919538" cy="917575"/>
                      </a:xfrm>
                      <a:prstGeom prst="rect">
                        <a:avLst/>
                      </a:prstGeom>
                    </p:spPr>
                  </p:pic>
                </p:oleObj>
              </mc:Fallback>
            </mc:AlternateContent>
          </a:graphicData>
        </a:graphic>
      </p:graphicFrame>
      <p:sp>
        <p:nvSpPr>
          <p:cNvPr id="2" name="TextBox 1">
            <a:extLst>
              <a:ext uri="{FF2B5EF4-FFF2-40B4-BE49-F238E27FC236}">
                <a16:creationId xmlns:a16="http://schemas.microsoft.com/office/drawing/2014/main" id="{2D1BCF43-1BE8-2728-8DD3-F6179A48BBCE}"/>
              </a:ext>
            </a:extLst>
          </p:cNvPr>
          <p:cNvSpPr txBox="1"/>
          <p:nvPr/>
        </p:nvSpPr>
        <p:spPr>
          <a:xfrm>
            <a:off x="503853" y="3511768"/>
            <a:ext cx="4622412" cy="1754326"/>
          </a:xfrm>
          <a:prstGeom prst="rect">
            <a:avLst/>
          </a:prstGeom>
          <a:noFill/>
        </p:spPr>
        <p:txBody>
          <a:bodyPr wrap="square" rtlCol="0">
            <a:spAutoFit/>
          </a:bodyPr>
          <a:lstStyle/>
          <a:p>
            <a:pPr algn="just"/>
            <a:r>
              <a:rPr lang="es-PR" dirty="0"/>
              <a:t>Factor de penetración (α) se debe a que se asume que el potencial fuera de los límites de la caja es infinito, lo cual no es cierto. Por lo tanto, los electrones se pueden mover más allá de los nitrógenos que representan los límites de la caja.</a:t>
            </a:r>
          </a:p>
        </p:txBody>
      </p:sp>
      <p:sp>
        <p:nvSpPr>
          <p:cNvPr id="3" name="TextBox 2">
            <a:extLst>
              <a:ext uri="{FF2B5EF4-FFF2-40B4-BE49-F238E27FC236}">
                <a16:creationId xmlns:a16="http://schemas.microsoft.com/office/drawing/2014/main" id="{5E23E672-A0AE-EFFD-EC51-CA4CD897EDEA}"/>
              </a:ext>
            </a:extLst>
          </p:cNvPr>
          <p:cNvSpPr txBox="1"/>
          <p:nvPr/>
        </p:nvSpPr>
        <p:spPr>
          <a:xfrm>
            <a:off x="5635156" y="3291481"/>
            <a:ext cx="5145768" cy="646331"/>
          </a:xfrm>
          <a:prstGeom prst="rect">
            <a:avLst/>
          </a:prstGeom>
          <a:noFill/>
        </p:spPr>
        <p:txBody>
          <a:bodyPr wrap="square" rtlCol="0">
            <a:spAutoFit/>
          </a:bodyPr>
          <a:lstStyle/>
          <a:p>
            <a:r>
              <a:rPr lang="es-PR"/>
              <a:t>Para cada tinte puede calcular el valor de α a partir de la ecuación:</a:t>
            </a:r>
          </a:p>
        </p:txBody>
      </p:sp>
      <p:graphicFrame>
        <p:nvGraphicFramePr>
          <p:cNvPr id="4" name="Object 3">
            <a:extLst>
              <a:ext uri="{FF2B5EF4-FFF2-40B4-BE49-F238E27FC236}">
                <a16:creationId xmlns:a16="http://schemas.microsoft.com/office/drawing/2014/main" id="{8684FA44-BA77-59CE-BEFE-A3F2825E4A02}"/>
              </a:ext>
            </a:extLst>
          </p:cNvPr>
          <p:cNvGraphicFramePr>
            <a:graphicFrameLocks noChangeAspect="1"/>
          </p:cNvGraphicFramePr>
          <p:nvPr>
            <p:extLst>
              <p:ext uri="{D42A27DB-BD31-4B8C-83A1-F6EECF244321}">
                <p14:modId xmlns:p14="http://schemas.microsoft.com/office/powerpoint/2010/main" val="1616904962"/>
              </p:ext>
            </p:extLst>
          </p:nvPr>
        </p:nvGraphicFramePr>
        <p:xfrm>
          <a:off x="5729498" y="4216586"/>
          <a:ext cx="4681458" cy="817722"/>
        </p:xfrm>
        <a:graphic>
          <a:graphicData uri="http://schemas.openxmlformats.org/presentationml/2006/ole">
            <mc:AlternateContent xmlns:mc="http://schemas.openxmlformats.org/markup-compatibility/2006">
              <mc:Choice xmlns:v="urn:schemas-microsoft-com:vml" Requires="v">
                <p:oleObj name="Equation" r:id="rId7" imgW="2908080" imgH="507960" progId="Equation.DSMT4">
                  <p:embed/>
                </p:oleObj>
              </mc:Choice>
              <mc:Fallback>
                <p:oleObj name="Equation" r:id="rId7" imgW="2908080" imgH="507960" progId="Equation.DSMT4">
                  <p:embed/>
                  <p:pic>
                    <p:nvPicPr>
                      <p:cNvPr id="4" name="Object 3">
                        <a:extLst>
                          <a:ext uri="{FF2B5EF4-FFF2-40B4-BE49-F238E27FC236}">
                            <a16:creationId xmlns:a16="http://schemas.microsoft.com/office/drawing/2014/main" id="{8684FA44-BA77-59CE-BEFE-A3F2825E4A02}"/>
                          </a:ext>
                        </a:extLst>
                      </p:cNvPr>
                      <p:cNvPicPr/>
                      <p:nvPr/>
                    </p:nvPicPr>
                    <p:blipFill>
                      <a:blip r:embed="rId8"/>
                      <a:stretch>
                        <a:fillRect/>
                      </a:stretch>
                    </p:blipFill>
                    <p:spPr>
                      <a:xfrm>
                        <a:off x="5729498" y="4216586"/>
                        <a:ext cx="4681458" cy="817722"/>
                      </a:xfrm>
                      <a:prstGeom prst="rect">
                        <a:avLst/>
                      </a:prstGeom>
                    </p:spPr>
                  </p:pic>
                </p:oleObj>
              </mc:Fallback>
            </mc:AlternateContent>
          </a:graphicData>
        </a:graphic>
      </p:graphicFrame>
    </p:spTree>
    <p:extLst>
      <p:ext uri="{BB962C8B-B14F-4D97-AF65-F5344CB8AC3E}">
        <p14:creationId xmlns:p14="http://schemas.microsoft.com/office/powerpoint/2010/main" val="100605205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a:extLst>
              <a:ext uri="{FF2B5EF4-FFF2-40B4-BE49-F238E27FC236}">
                <a16:creationId xmlns:a16="http://schemas.microsoft.com/office/drawing/2014/main" id="{3B59E328-A584-C259-467F-F6DDB93402E6}"/>
              </a:ext>
            </a:extLst>
          </p:cNvPr>
          <p:cNvSpPr>
            <a:spLocks noGrp="1" noChangeArrowheads="1"/>
          </p:cNvSpPr>
          <p:nvPr>
            <p:ph type="title"/>
          </p:nvPr>
        </p:nvSpPr>
        <p:spPr>
          <a:xfrm>
            <a:off x="381000" y="169146"/>
            <a:ext cx="2870200" cy="530227"/>
          </a:xfrm>
        </p:spPr>
        <p:txBody>
          <a:bodyPr rtlCol="0">
            <a:normAutofit/>
          </a:bodyPr>
          <a:lstStyle/>
          <a:p>
            <a:pPr>
              <a:defRPr/>
            </a:pPr>
            <a:r>
              <a:rPr lang="en-US" altLang="en-PR" sz="2800" b="1" u="sng" dirty="0" err="1">
                <a:solidFill>
                  <a:schemeClr val="accent2">
                    <a:lumMod val="75000"/>
                  </a:schemeClr>
                </a:solidFill>
              </a:rPr>
              <a:t>Tintes</a:t>
            </a:r>
            <a:r>
              <a:rPr lang="en-US" altLang="en-PR" sz="2800" b="1" u="sng" dirty="0">
                <a:solidFill>
                  <a:schemeClr val="accent2">
                    <a:lumMod val="75000"/>
                  </a:schemeClr>
                </a:solidFill>
              </a:rPr>
              <a:t> </a:t>
            </a:r>
            <a:r>
              <a:rPr lang="en-US" altLang="en-PR" sz="2800" b="1" u="sng" dirty="0" err="1">
                <a:solidFill>
                  <a:schemeClr val="accent2">
                    <a:lumMod val="75000"/>
                  </a:schemeClr>
                </a:solidFill>
              </a:rPr>
              <a:t>Conjugados</a:t>
            </a:r>
            <a:endParaRPr lang="en-US" altLang="en-PR" sz="2800" b="1" u="sng" dirty="0">
              <a:solidFill>
                <a:schemeClr val="accent2">
                  <a:lumMod val="75000"/>
                </a:schemeClr>
              </a:solidFill>
            </a:endParaRPr>
          </a:p>
        </p:txBody>
      </p:sp>
      <p:sp>
        <p:nvSpPr>
          <p:cNvPr id="6" name="Slide Number Placeholder 3">
            <a:extLst>
              <a:ext uri="{FF2B5EF4-FFF2-40B4-BE49-F238E27FC236}">
                <a16:creationId xmlns:a16="http://schemas.microsoft.com/office/drawing/2014/main" id="{C34B1DF4-9148-641C-E696-020864DEB78D}"/>
              </a:ext>
            </a:extLst>
          </p:cNvPr>
          <p:cNvSpPr>
            <a:spLocks noGrp="1"/>
          </p:cNvSpPr>
          <p:nvPr>
            <p:ph type="sldNum" sz="quarter" idx="12"/>
          </p:nvPr>
        </p:nvSpPr>
        <p:spPr/>
        <p:txBody>
          <a:bodyPr/>
          <a:lstStyle/>
          <a:p>
            <a:pPr>
              <a:defRPr/>
            </a:pPr>
            <a:r>
              <a:rPr lang="en-US" altLang="en-PR"/>
              <a:t>SLIDE </a:t>
            </a:r>
            <a:fld id="{83455812-9554-47DB-A8F4-85BFB77BA14C}" type="slidenum">
              <a:rPr lang="en-US" altLang="en-PR"/>
              <a:pPr>
                <a:defRPr/>
              </a:pPr>
              <a:t>9</a:t>
            </a:fld>
            <a:endParaRPr lang="en-US" altLang="en-PR"/>
          </a:p>
        </p:txBody>
      </p:sp>
      <p:sp>
        <p:nvSpPr>
          <p:cNvPr id="59397" name="Text Box 6">
            <a:extLst>
              <a:ext uri="{FF2B5EF4-FFF2-40B4-BE49-F238E27FC236}">
                <a16:creationId xmlns:a16="http://schemas.microsoft.com/office/drawing/2014/main" id="{387F0A7E-EDB8-E8B1-CD17-7A6566277B94}"/>
              </a:ext>
            </a:extLst>
          </p:cNvPr>
          <p:cNvSpPr txBox="1">
            <a:spLocks noChangeArrowheads="1"/>
          </p:cNvSpPr>
          <p:nvPr/>
        </p:nvSpPr>
        <p:spPr bwMode="auto">
          <a:xfrm>
            <a:off x="381000" y="699373"/>
            <a:ext cx="197086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PR" sz="1800" u="sng" dirty="0" err="1">
                <a:solidFill>
                  <a:srgbClr val="0000FF"/>
                </a:solidFill>
              </a:rPr>
              <a:t>Parte</a:t>
            </a:r>
            <a:r>
              <a:rPr lang="en-US" altLang="en-PR" sz="1800" u="sng" dirty="0">
                <a:solidFill>
                  <a:srgbClr val="0000FF"/>
                </a:solidFill>
              </a:rPr>
              <a:t> Experimental</a:t>
            </a:r>
          </a:p>
        </p:txBody>
      </p:sp>
      <p:sp>
        <p:nvSpPr>
          <p:cNvPr id="8" name="TextBox 3">
            <a:extLst>
              <a:ext uri="{FF2B5EF4-FFF2-40B4-BE49-F238E27FC236}">
                <a16:creationId xmlns:a16="http://schemas.microsoft.com/office/drawing/2014/main" id="{3E6F759C-96A8-7BB6-6545-868BB846C541}"/>
              </a:ext>
            </a:extLst>
          </p:cNvPr>
          <p:cNvSpPr txBox="1">
            <a:spLocks noChangeArrowheads="1"/>
          </p:cNvSpPr>
          <p:nvPr/>
        </p:nvSpPr>
        <p:spPr bwMode="auto">
          <a:xfrm>
            <a:off x="503853" y="1248438"/>
            <a:ext cx="9732347"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r>
              <a:rPr lang="en-US" altLang="en-PR" sz="1400" b="1" dirty="0" err="1"/>
              <a:t>Parte</a:t>
            </a:r>
            <a:r>
              <a:rPr lang="en-US" altLang="en-PR" sz="1400" b="1" dirty="0"/>
              <a:t> 1: </a:t>
            </a:r>
            <a:r>
              <a:rPr lang="en-US" altLang="en-PR" sz="1400" b="1" dirty="0" err="1"/>
              <a:t>Lecturas</a:t>
            </a:r>
            <a:r>
              <a:rPr lang="en-US" altLang="en-PR" sz="1400" b="1" dirty="0"/>
              <a:t> de </a:t>
            </a:r>
            <a:r>
              <a:rPr lang="en-US" altLang="en-PR" sz="1400" b="1" dirty="0" err="1"/>
              <a:t>espectros</a:t>
            </a:r>
            <a:r>
              <a:rPr lang="en-US" altLang="en-PR" sz="1400" b="1" dirty="0"/>
              <a:t> de </a:t>
            </a:r>
            <a:r>
              <a:rPr lang="en-US" altLang="en-PR" sz="1400" b="1" dirty="0" err="1"/>
              <a:t>absorción</a:t>
            </a:r>
            <a:r>
              <a:rPr lang="en-US" altLang="en-PR" sz="1400" b="1" dirty="0"/>
              <a:t> de </a:t>
            </a:r>
            <a:r>
              <a:rPr lang="en-US" altLang="en-PR" sz="1400" b="1" dirty="0" err="1"/>
              <a:t>los</a:t>
            </a:r>
            <a:r>
              <a:rPr lang="en-US" altLang="en-PR" sz="1400" b="1" dirty="0"/>
              <a:t> </a:t>
            </a:r>
            <a:r>
              <a:rPr lang="en-US" altLang="en-PR" sz="1400" b="1" dirty="0" err="1"/>
              <a:t>tintes</a:t>
            </a:r>
            <a:r>
              <a:rPr lang="en-US" altLang="en-PR" sz="1400" b="1" dirty="0"/>
              <a:t>.</a:t>
            </a:r>
          </a:p>
          <a:p>
            <a:pPr marL="342900" indent="-342900">
              <a:buFont typeface="+mj-lt"/>
              <a:buAutoNum type="arabicParenR"/>
            </a:pPr>
            <a:r>
              <a:rPr lang="es-ES" altLang="en-PR" sz="1400" dirty="0"/>
              <a:t>Transfiera a una celda de UV-Vis 2,500 </a:t>
            </a:r>
            <a:r>
              <a:rPr lang="es-ES" altLang="en-PR" sz="1400" dirty="0" err="1"/>
              <a:t>uL</a:t>
            </a:r>
            <a:r>
              <a:rPr lang="es-ES" altLang="en-PR" sz="1400" dirty="0"/>
              <a:t> de metanol y tome lectura del blanco. (Este blanco aplica para todos los tintes)</a:t>
            </a:r>
          </a:p>
          <a:p>
            <a:pPr marL="342900" indent="-342900">
              <a:buFont typeface="+mj-lt"/>
              <a:buAutoNum type="arabicParenR"/>
            </a:pPr>
            <a:r>
              <a:rPr lang="es-ES" altLang="en-PR" sz="1400" dirty="0"/>
              <a:t>Transfiera </a:t>
            </a:r>
            <a:r>
              <a:rPr lang="es-ES" altLang="en-PR" sz="1400" dirty="0">
                <a:solidFill>
                  <a:srgbClr val="FF0000"/>
                </a:solidFill>
              </a:rPr>
              <a:t>25 </a:t>
            </a:r>
            <a:r>
              <a:rPr lang="es-ES" altLang="en-PR" sz="1400" dirty="0" err="1">
                <a:solidFill>
                  <a:srgbClr val="FF0000"/>
                </a:solidFill>
              </a:rPr>
              <a:t>uL</a:t>
            </a:r>
            <a:r>
              <a:rPr lang="es-ES" altLang="en-PR" sz="1400" dirty="0"/>
              <a:t> del tinte 1 a la celda, agite y mida el espectro de absorción. Repita este paso hasta que la absorbancia al largo de onda máximo no pase de 1.5. Recuerde agitar la solución en cada adición del tinte.</a:t>
            </a:r>
          </a:p>
          <a:p>
            <a:pPr marL="342900" indent="-342900">
              <a:buFont typeface="+mj-lt"/>
              <a:buAutoNum type="arabicParenR"/>
            </a:pPr>
            <a:r>
              <a:rPr lang="es-ES" altLang="en-PR" sz="1400" dirty="0"/>
              <a:t>Repita este procedimiento para los tintes 2 y 3.</a:t>
            </a:r>
          </a:p>
          <a:p>
            <a:pPr marL="342900" indent="-342900">
              <a:buFont typeface="+mj-lt"/>
              <a:buAutoNum type="arabicParenR"/>
            </a:pPr>
            <a:r>
              <a:rPr lang="es-ES" altLang="en-PR" sz="1400" dirty="0"/>
              <a:t>Recuerde exportar a formato de texto los espectros de absorción.</a:t>
            </a:r>
            <a:endParaRPr lang="en-PR" altLang="en-PR" sz="1400" dirty="0"/>
          </a:p>
        </p:txBody>
      </p:sp>
      <p:sp>
        <p:nvSpPr>
          <p:cNvPr id="10" name="Text Box 6">
            <a:extLst>
              <a:ext uri="{FF2B5EF4-FFF2-40B4-BE49-F238E27FC236}">
                <a16:creationId xmlns:a16="http://schemas.microsoft.com/office/drawing/2014/main" id="{940E70C2-1BCB-D8DB-F67C-9BECFC2193A0}"/>
              </a:ext>
            </a:extLst>
          </p:cNvPr>
          <p:cNvSpPr txBox="1">
            <a:spLocks noChangeArrowheads="1"/>
          </p:cNvSpPr>
          <p:nvPr/>
        </p:nvSpPr>
        <p:spPr bwMode="auto">
          <a:xfrm>
            <a:off x="381000" y="3032363"/>
            <a:ext cx="930255"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PR" sz="1800" u="sng" dirty="0">
                <a:solidFill>
                  <a:srgbClr val="0000FF"/>
                </a:solidFill>
              </a:rPr>
              <a:t>Informe</a:t>
            </a:r>
          </a:p>
        </p:txBody>
      </p:sp>
      <p:sp>
        <p:nvSpPr>
          <p:cNvPr id="13" name="TextBox 3">
            <a:extLst>
              <a:ext uri="{FF2B5EF4-FFF2-40B4-BE49-F238E27FC236}">
                <a16:creationId xmlns:a16="http://schemas.microsoft.com/office/drawing/2014/main" id="{1EAC32CE-1D1B-A667-B7DF-230DDFC2ABD7}"/>
              </a:ext>
            </a:extLst>
          </p:cNvPr>
          <p:cNvSpPr txBox="1">
            <a:spLocks noChangeArrowheads="1"/>
          </p:cNvSpPr>
          <p:nvPr/>
        </p:nvSpPr>
        <p:spPr bwMode="auto">
          <a:xfrm>
            <a:off x="381000" y="3401695"/>
            <a:ext cx="10849947" cy="203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marL="342900" indent="-342900">
              <a:buFont typeface="+mj-lt"/>
              <a:buAutoNum type="arabicParenR"/>
            </a:pPr>
            <a:r>
              <a:rPr lang="es-PR" altLang="en-PR" sz="1400" dirty="0"/>
              <a:t>Tabule los valores de las constantes que se requieren para los cálculos junto con sus unidades.</a:t>
            </a:r>
          </a:p>
          <a:p>
            <a:pPr marL="342900" indent="-342900">
              <a:buFont typeface="+mj-lt"/>
              <a:buAutoNum type="arabicParenR"/>
            </a:pPr>
            <a:r>
              <a:rPr lang="es-PR" altLang="en-PR" sz="1400" dirty="0"/>
              <a:t>Tabule los valores de p, N, b, </a:t>
            </a:r>
            <a:r>
              <a:rPr lang="es-PR" altLang="en-PR" sz="1400" dirty="0">
                <a:solidFill>
                  <a:srgbClr val="FF0000"/>
                </a:solidFill>
                <a:sym typeface="Symbol" panose="05050102010706020507" pitchFamily="18" charset="2"/>
              </a:rPr>
              <a:t></a:t>
            </a:r>
            <a:r>
              <a:rPr lang="es-PR" altLang="en-PR" sz="1400" baseline="-25000" dirty="0">
                <a:solidFill>
                  <a:srgbClr val="FF0000"/>
                </a:solidFill>
              </a:rPr>
              <a:t>teórico</a:t>
            </a:r>
            <a:r>
              <a:rPr lang="es-PR" altLang="en-PR" sz="1400" dirty="0">
                <a:solidFill>
                  <a:srgbClr val="FF0000"/>
                </a:solidFill>
              </a:rPr>
              <a:t>, α, </a:t>
            </a:r>
            <a:r>
              <a:rPr lang="es-PR" altLang="en-PR" sz="1400" dirty="0">
                <a:solidFill>
                  <a:srgbClr val="FF0000"/>
                </a:solidFill>
                <a:sym typeface="Symbol" panose="05050102010706020507" pitchFamily="18" charset="2"/>
              </a:rPr>
              <a:t></a:t>
            </a:r>
            <a:r>
              <a:rPr lang="es-PR" altLang="en-PR" sz="1400" baseline="-25000" dirty="0">
                <a:solidFill>
                  <a:srgbClr val="FF0000"/>
                </a:solidFill>
                <a:sym typeface="Symbol" panose="05050102010706020507" pitchFamily="18" charset="2"/>
              </a:rPr>
              <a:t>teórico</a:t>
            </a:r>
            <a:r>
              <a:rPr lang="es-PR" altLang="en-PR" sz="1400" dirty="0">
                <a:solidFill>
                  <a:srgbClr val="FF0000"/>
                </a:solidFill>
                <a:sym typeface="Symbol" panose="05050102010706020507" pitchFamily="18" charset="2"/>
              </a:rPr>
              <a:t> corregido por factor penetración</a:t>
            </a:r>
            <a:r>
              <a:rPr lang="es-PR" altLang="en-PR" sz="1400" dirty="0">
                <a:sym typeface="Symbol" panose="05050102010706020507" pitchFamily="18" charset="2"/>
              </a:rPr>
              <a:t>, </a:t>
            </a:r>
            <a:r>
              <a:rPr lang="es-PR" altLang="en-PR" sz="1400" dirty="0"/>
              <a:t>L, L corregido por factor penetración, </a:t>
            </a:r>
            <a:r>
              <a:rPr lang="es-PR" altLang="en-PR" sz="1400" dirty="0" err="1"/>
              <a:t>λ</a:t>
            </a:r>
            <a:r>
              <a:rPr lang="es-PR" altLang="en-PR" sz="1400" baseline="-25000" dirty="0" err="1"/>
              <a:t>max</a:t>
            </a:r>
            <a:r>
              <a:rPr lang="es-PR" altLang="en-PR" sz="1400" baseline="-25000" dirty="0"/>
              <a:t> </a:t>
            </a:r>
            <a:r>
              <a:rPr lang="es-PR" altLang="en-PR" sz="1400" dirty="0"/>
              <a:t>experimental y el calculado y el %error entre el experimental y el calculado para cada tinte. Incluya un ejemplo de cada cálculo. </a:t>
            </a:r>
          </a:p>
          <a:p>
            <a:pPr marL="342900" indent="-342900">
              <a:buFont typeface="+mj-lt"/>
              <a:buAutoNum type="arabicParenR"/>
            </a:pPr>
            <a:r>
              <a:rPr lang="es-PR" altLang="en-PR" sz="1400" dirty="0"/>
              <a:t>Presente los espectros de absorción de los tintes e identifique su </a:t>
            </a:r>
            <a:r>
              <a:rPr lang="es-PR" altLang="en-PR" sz="1400" dirty="0" err="1"/>
              <a:t>λ</a:t>
            </a:r>
            <a:r>
              <a:rPr lang="es-PR" altLang="en-PR" sz="1400" baseline="-25000" dirty="0" err="1"/>
              <a:t>max</a:t>
            </a:r>
            <a:r>
              <a:rPr lang="es-PR" altLang="en-PR" sz="1400" dirty="0"/>
              <a:t>. </a:t>
            </a:r>
          </a:p>
          <a:p>
            <a:pPr marL="342900" indent="-342900">
              <a:buFont typeface="+mj-lt"/>
              <a:buAutoNum type="arabicParenR"/>
            </a:pPr>
            <a:r>
              <a:rPr lang="es-PR" altLang="en-PR" sz="1400" dirty="0"/>
              <a:t>Con los datos de adiciones y lecturas de los espectros, calcule la concentración relativa del tinte. Defina que el mayor tamaño de la alícuota es el 100%. Construya una gráfica de absorción al </a:t>
            </a:r>
            <a:r>
              <a:rPr lang="es-PR" altLang="en-PR" sz="1400" dirty="0" err="1"/>
              <a:t>λ</a:t>
            </a:r>
            <a:r>
              <a:rPr lang="es-PR" altLang="en-PR" sz="1400" baseline="-25000" dirty="0" err="1"/>
              <a:t>max</a:t>
            </a:r>
            <a:r>
              <a:rPr lang="es-PR" altLang="en-PR" sz="1400" dirty="0"/>
              <a:t> como función de concentración relativa para cada tinte. ¿Observa alguna relación? ¿Existe alguna diferencia en esta gráfica al comparar entre los tintes?</a:t>
            </a:r>
            <a:endParaRPr lang="es-PR" altLang="en-PR" sz="1400" baseline="-25000" dirty="0"/>
          </a:p>
          <a:p>
            <a:pPr marL="342900" indent="-342900">
              <a:buFont typeface="+mj-lt"/>
              <a:buAutoNum type="arabicParenR"/>
            </a:pPr>
            <a:r>
              <a:rPr lang="es-PR" altLang="en-PR" sz="1400" dirty="0"/>
              <a:t>Discuta las tendencias de la relación de largo de la cadena con </a:t>
            </a:r>
            <a:r>
              <a:rPr lang="es-PR" altLang="en-PR" sz="1400" dirty="0" err="1"/>
              <a:t>λ</a:t>
            </a:r>
            <a:r>
              <a:rPr lang="es-PR" altLang="en-PR" sz="1400" baseline="-25000" dirty="0" err="1"/>
              <a:t>max</a:t>
            </a:r>
            <a:endParaRPr lang="es-PR" altLang="en-PR" sz="1400" baseline="-25000" dirty="0"/>
          </a:p>
          <a:p>
            <a:pPr marL="342900" indent="-342900">
              <a:buFont typeface="+mj-lt"/>
              <a:buAutoNum type="arabicParenR"/>
            </a:pPr>
            <a:r>
              <a:rPr lang="es-PR" altLang="en-PR" sz="1400" dirty="0"/>
              <a:t>Explique la diferencia entre el </a:t>
            </a:r>
            <a:r>
              <a:rPr lang="es-PR" altLang="en-PR" sz="1400" dirty="0" err="1"/>
              <a:t>λ</a:t>
            </a:r>
            <a:r>
              <a:rPr lang="es-PR" altLang="en-PR" sz="1400" baseline="-25000" dirty="0" err="1"/>
              <a:t>max</a:t>
            </a:r>
            <a:r>
              <a:rPr lang="es-PR" altLang="en-PR" sz="1400" dirty="0"/>
              <a:t> experimental vs el calculado y como se puede corregir el modelo.</a:t>
            </a:r>
          </a:p>
        </p:txBody>
      </p:sp>
    </p:spTree>
    <p:extLst>
      <p:ext uri="{BB962C8B-B14F-4D97-AF65-F5344CB8AC3E}">
        <p14:creationId xmlns:p14="http://schemas.microsoft.com/office/powerpoint/2010/main" val="52137680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651</TotalTime>
  <Words>787</Words>
  <Application>Microsoft Office PowerPoint</Application>
  <PresentationFormat>Widescreen</PresentationFormat>
  <Paragraphs>74</Paragraphs>
  <Slides>9</Slides>
  <Notes>0</Notes>
  <HiddenSlides>0</HiddenSlides>
  <MMClips>0</MMClips>
  <ScaleCrop>false</ScaleCrop>
  <HeadingPairs>
    <vt:vector size="8" baseType="variant">
      <vt:variant>
        <vt:lpstr>Fonts Used</vt:lpstr>
      </vt:variant>
      <vt:variant>
        <vt:i4>4</vt:i4>
      </vt:variant>
      <vt:variant>
        <vt:lpstr>Theme</vt:lpstr>
      </vt:variant>
      <vt:variant>
        <vt:i4>1</vt:i4>
      </vt:variant>
      <vt:variant>
        <vt:lpstr>Embedded OLE Servers</vt:lpstr>
      </vt:variant>
      <vt:variant>
        <vt:i4>3</vt:i4>
      </vt:variant>
      <vt:variant>
        <vt:lpstr>Slide Titles</vt:lpstr>
      </vt:variant>
      <vt:variant>
        <vt:i4>9</vt:i4>
      </vt:variant>
    </vt:vector>
  </HeadingPairs>
  <TitlesOfParts>
    <vt:vector size="17" baseType="lpstr">
      <vt:lpstr>Arial</vt:lpstr>
      <vt:lpstr>Calibri</vt:lpstr>
      <vt:lpstr>Calibri Light</vt:lpstr>
      <vt:lpstr>Symbol</vt:lpstr>
      <vt:lpstr>Office Theme</vt:lpstr>
      <vt:lpstr>Document</vt:lpstr>
      <vt:lpstr>Equation</vt:lpstr>
      <vt:lpstr>MathType 7.0 Equation</vt:lpstr>
      <vt:lpstr>Tintes Conjugados</vt:lpstr>
      <vt:lpstr>Tintes Conjugados</vt:lpstr>
      <vt:lpstr>Tintes Conjugados</vt:lpstr>
      <vt:lpstr>PowerPoint Presentation</vt:lpstr>
      <vt:lpstr>Tintes Conjugados</vt:lpstr>
      <vt:lpstr>Tintes Conjugados</vt:lpstr>
      <vt:lpstr>Tintes Conjugados</vt:lpstr>
      <vt:lpstr>Tintes Conjugados</vt:lpstr>
      <vt:lpstr>Tintes Conjugados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Tintes Conjugados</dc:title>
  <dc:creator>Rolando Oyola Martinez</dc:creator>
  <cp:lastModifiedBy>Rolando Oyola Martinez</cp:lastModifiedBy>
  <cp:revision>24</cp:revision>
  <dcterms:created xsi:type="dcterms:W3CDTF">2022-08-09T04:55:07Z</dcterms:created>
  <dcterms:modified xsi:type="dcterms:W3CDTF">2024-08-19T17:15:51Z</dcterms:modified>
</cp:coreProperties>
</file>